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_rels/slideMaster1.xml.rels" ContentType="application/vnd.openxmlformats-package.relationships+xml"/>
  <Override PartName="/ppt/slideMasters/_rels/slideMaster2.xml.rels" ContentType="application/vnd.openxmlformats-package.relationships+xml"/>
  <Override PartName="/ppt/slideMasters/_rels/slideMaster3.xml.rels" ContentType="application/vnd.openxmlformats-package.relationships+xml"/>
  <Override PartName="/ppt/slideMasters/_rels/slideMaster4.xml.rels" ContentType="application/vnd.openxmlformats-package.relationships+xml"/>
  <Override PartName="/ppt/slideMasters/_rels/slideMaster5.xml.rels" ContentType="application/vnd.openxmlformats-package.relationships+xml"/>
  <Override PartName="/ppt/slideMasters/_rels/slideMaster6.xml.rels" ContentType="application/vnd.openxmlformats-package.relationships+xml"/>
  <Override PartName="/ppt/slideMasters/_rels/slideMaster7.xml.rels" ContentType="application/vnd.openxmlformats-package.relationships+xml"/>
  <Override PartName="/ppt/slideMasters/_rels/slideMaster8.xml.rels" ContentType="application/vnd.openxmlformats-package.relationships+xml"/>
  <Override PartName="/ppt/slideMasters/_rels/slideMaster9.xml.rels" ContentType="application/vnd.openxmlformats-package.relationships+xml"/>
  <Override PartName="/ppt/slideMasters/_rels/slideMaster10.xml.rels" ContentType="application/vnd.openxmlformats-package.relationships+xml"/>
  <Override PartName="/ppt/slideMasters/_rels/slideMaster11.xml.rels" ContentType="application/vnd.openxmlformats-package.relationships+xml"/>
  <Override PartName="/ppt/slideMasters/_rels/slideMaster12.xml.rels" ContentType="application/vnd.openxmlformats-package.relationships+xml"/>
  <Override PartName="/ppt/slideLayouts/slideLayout50.xml" ContentType="application/vnd.openxmlformats-officedocument.presentationml.slideLayout+xml"/>
  <Override PartName="/ppt/slideLayouts/slideLayout122.xml" ContentType="application/vnd.openxmlformats-officedocument.presentationml.slideLayout+xml"/>
  <Override PartName="/ppt/slideLayouts/slideLayout1.xml" ContentType="application/vnd.openxmlformats-officedocument.presentationml.slideLayout+xml"/>
  <Override PartName="/ppt/slideLayouts/slideLayout51.xml" ContentType="application/vnd.openxmlformats-officedocument.presentationml.slideLayout+xml"/>
  <Override PartName="/ppt/slideLayouts/slideLayout12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102.xml" ContentType="application/vnd.openxmlformats-officedocument.presentationml.slideLayout+xml"/>
  <Override PartName="/ppt/slideLayouts/slideLayout30.xml" ContentType="application/vnd.openxmlformats-officedocument.presentationml.slideLayout+xml"/>
  <Override PartName="/ppt/slideLayouts/slideLayout52.xml" ContentType="application/vnd.openxmlformats-officedocument.presentationml.slideLayout+xml"/>
  <Override PartName="/ppt/slideLayouts/slideLayout124.xml" ContentType="application/vnd.openxmlformats-officedocument.presentationml.slideLayout+xml"/>
  <Override PartName="/ppt/slideLayouts/slideLayout4.xml" ContentType="application/vnd.openxmlformats-officedocument.presentationml.slideLayout+xml"/>
  <Override PartName="/ppt/slideLayouts/slideLayout103.xml" ContentType="application/vnd.openxmlformats-officedocument.presentationml.slideLayout+xml"/>
  <Override PartName="/ppt/slideLayouts/slideLayout31.xml" ContentType="application/vnd.openxmlformats-officedocument.presentationml.slideLayout+xml"/>
  <Override PartName="/ppt/slideLayouts/slideLayout125.xml" ContentType="application/vnd.openxmlformats-officedocument.presentationml.slideLayout+xml"/>
  <Override PartName="/ppt/slideLayouts/slideLayout53.xml" ContentType="application/vnd.openxmlformats-officedocument.presentationml.slideLayout+xml"/>
  <Override PartName="/ppt/slideLayouts/slideLayout5.xml" ContentType="application/vnd.openxmlformats-officedocument.presentationml.slideLayout+xml"/>
  <Override PartName="/ppt/slideLayouts/slideLayout10.xml" ContentType="application/vnd.openxmlformats-officedocument.presentationml.slideLayout+xml"/>
  <Override PartName="/ppt/slideLayouts/slideLayout104.xml" ContentType="application/vnd.openxmlformats-officedocument.presentationml.slideLayout+xml"/>
  <Override PartName="/ppt/slideLayouts/slideLayout32.xml" ContentType="application/vnd.openxmlformats-officedocument.presentationml.slideLayout+xml"/>
  <Override PartName="/ppt/slideLayouts/slideLayout126.xml" ContentType="application/vnd.openxmlformats-officedocument.presentationml.slideLayout+xml"/>
  <Override PartName="/ppt/slideLayouts/slideLayout54.xml" ContentType="application/vnd.openxmlformats-officedocument.presentationml.slideLayout+xml"/>
  <Override PartName="/ppt/slideLayouts/slideLayout6.xml" ContentType="application/vnd.openxmlformats-officedocument.presentationml.slideLayout+xml"/>
  <Override PartName="/ppt/slideLayouts/slideLayout11.xml" ContentType="application/vnd.openxmlformats-officedocument.presentationml.slideLayout+xml"/>
  <Override PartName="/ppt/slideLayouts/slideLayout105.xml" ContentType="application/vnd.openxmlformats-officedocument.presentationml.slideLayout+xml"/>
  <Override PartName="/ppt/slideLayouts/slideLayout33.xml" ContentType="application/vnd.openxmlformats-officedocument.presentationml.slideLayout+xml"/>
  <Override PartName="/ppt/slideLayouts/slideLayout127.xml" ContentType="application/vnd.openxmlformats-officedocument.presentationml.slideLayout+xml"/>
  <Override PartName="/ppt/slideLayouts/slideLayout55.xml" ContentType="application/vnd.openxmlformats-officedocument.presentationml.slideLayout+xml"/>
  <Override PartName="/ppt/slideLayouts/slideLayout7.xml" ContentType="application/vnd.openxmlformats-officedocument.presentationml.slideLayout+xml"/>
  <Override PartName="/ppt/slideLayouts/slideLayout12.xml" ContentType="application/vnd.openxmlformats-officedocument.presentationml.slideLayout+xml"/>
  <Override PartName="/ppt/slideLayouts/slideLayout106.xml" ContentType="application/vnd.openxmlformats-officedocument.presentationml.slideLayout+xml"/>
  <Override PartName="/ppt/slideLayouts/slideLayout34.xml" ContentType="application/vnd.openxmlformats-officedocument.presentationml.slideLayout+xml"/>
  <Override PartName="/ppt/slideLayouts/slideLayout128.xml" ContentType="application/vnd.openxmlformats-officedocument.presentationml.slideLayout+xml"/>
  <Override PartName="/ppt/slideLayouts/slideLayout56.xml" ContentType="application/vnd.openxmlformats-officedocument.presentationml.slideLayout+xml"/>
  <Override PartName="/ppt/slideLayouts/slideLayout8.xml" ContentType="application/vnd.openxmlformats-officedocument.presentationml.slideLayout+xml"/>
  <Override PartName="/ppt/slideLayouts/slideLayout13.xml" ContentType="application/vnd.openxmlformats-officedocument.presentationml.slideLayout+xml"/>
  <Override PartName="/ppt/slideLayouts/slideLayout107.xml" ContentType="application/vnd.openxmlformats-officedocument.presentationml.slideLayout+xml"/>
  <Override PartName="/ppt/slideLayouts/slideLayout35.xml" ContentType="application/vnd.openxmlformats-officedocument.presentationml.slideLayout+xml"/>
  <Override PartName="/ppt/slideLayouts/slideLayout129.xml" ContentType="application/vnd.openxmlformats-officedocument.presentationml.slideLayout+xml"/>
  <Override PartName="/ppt/slideLayouts/slideLayout57.xml" ContentType="application/vnd.openxmlformats-officedocument.presentationml.slideLayout+xml"/>
  <Override PartName="/ppt/slideLayouts/slideLayout9.xml" ContentType="application/vnd.openxmlformats-officedocument.presentationml.slideLayout+xml"/>
  <Override PartName="/ppt/slideLayouts/slideLayout14.xml" ContentType="application/vnd.openxmlformats-officedocument.presentationml.slideLayout+xml"/>
  <Override PartName="/ppt/slideLayouts/slideLayout108.xml" ContentType="application/vnd.openxmlformats-officedocument.presentationml.slideLayout+xml"/>
  <Override PartName="/ppt/slideLayouts/slideLayout36.xml" ContentType="application/vnd.openxmlformats-officedocument.presentationml.slideLayout+xml"/>
  <Override PartName="/ppt/slideLayouts/slideLayout58.xml" ContentType="application/vnd.openxmlformats-officedocument.presentationml.slideLayout+xml"/>
  <Override PartName="/ppt/slideLayouts/slideLayout15.xml" ContentType="application/vnd.openxmlformats-officedocument.presentationml.slideLayout+xml"/>
  <Override PartName="/ppt/slideLayouts/slideLayout109.xml" ContentType="application/vnd.openxmlformats-officedocument.presentationml.slideLayout+xml"/>
  <Override PartName="/ppt/slideLayouts/slideLayout37.xml" ContentType="application/vnd.openxmlformats-officedocument.presentationml.slideLayout+xml"/>
  <Override PartName="/ppt/slideLayouts/slideLayout59.xml" ContentType="application/vnd.openxmlformats-officedocument.presentationml.slideLayout+xml"/>
  <Override PartName="/ppt/slideLayouts/slideLayout16.xml" ContentType="application/vnd.openxmlformats-officedocument.presentationml.slideLayout+xml"/>
  <Override PartName="/ppt/slideLayouts/slideLayout38.xml" ContentType="application/vnd.openxmlformats-officedocument.presentationml.slideLayout+xml"/>
  <Override PartName="/ppt/slideLayouts/slideLayout17.xml" ContentType="application/vnd.openxmlformats-officedocument.presentationml.slideLayout+xml"/>
  <Override PartName="/ppt/slideLayouts/slideLayout39.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114.xml" ContentType="application/vnd.openxmlformats-officedocument.presentationml.slideLayout+xml"/>
  <Override PartName="/ppt/slideLayouts/slideLayout42.xml" ContentType="application/vnd.openxmlformats-officedocument.presentationml.slideLayout+xml"/>
  <Override PartName="/ppt/slideLayouts/slideLayout136.xml" ContentType="application/vnd.openxmlformats-officedocument.presentationml.slideLayout+xml"/>
  <Override PartName="/ppt/slideLayouts/slideLayout64.xml" ContentType="application/vnd.openxmlformats-officedocument.presentationml.slideLayout+xml"/>
  <Override PartName="/ppt/slideLayouts/slideLayout21.xml" ContentType="application/vnd.openxmlformats-officedocument.presentationml.slideLayout+xml"/>
  <Override PartName="/ppt/slideLayouts/slideLayout115.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116.xml" ContentType="application/vnd.openxmlformats-officedocument.presentationml.slideLayout+xml"/>
  <Override PartName="/ppt/slideLayouts/slideLayout22.xml" ContentType="application/vnd.openxmlformats-officedocument.presentationml.slideLayout+xml"/>
  <Override PartName="/ppt/slideLayouts/slideLayout45.xml" ContentType="application/vnd.openxmlformats-officedocument.presentationml.slideLayout+xml"/>
  <Override PartName="/ppt/slideLayouts/slideLayout117.xml" ContentType="application/vnd.openxmlformats-officedocument.presentationml.slideLayout+xml"/>
  <Override PartName="/ppt/slideLayouts/slideLayout23.xml" ContentType="application/vnd.openxmlformats-officedocument.presentationml.slideLayout+xml"/>
  <Override PartName="/ppt/slideLayouts/slideLayout46.xml" ContentType="application/vnd.openxmlformats-officedocument.presentationml.slideLayout+xml"/>
  <Override PartName="/ppt/slideLayouts/slideLayout118.xml" ContentType="application/vnd.openxmlformats-officedocument.presentationml.slideLayout+xml"/>
  <Override PartName="/ppt/slideLayouts/slideLayout24.xml" ContentType="application/vnd.openxmlformats-officedocument.presentationml.slideLayout+xml"/>
  <Override PartName="/ppt/slideLayouts/slideLayout47.xml" ContentType="application/vnd.openxmlformats-officedocument.presentationml.slideLayout+xml"/>
  <Override PartName="/ppt/slideLayouts/slideLayout119.xml" ContentType="application/vnd.openxmlformats-officedocument.presentationml.slideLayout+xml"/>
  <Override PartName="/ppt/slideLayouts/slideLayout25.xml" ContentType="application/vnd.openxmlformats-officedocument.presentationml.slideLayout+xml"/>
  <Override PartName="/ppt/slideLayouts/slideLayout48.xml" ContentType="application/vnd.openxmlformats-officedocument.presentationml.slideLayout+xml"/>
  <Override PartName="/ppt/slideLayouts/slideLayout26.xml" ContentType="application/vnd.openxmlformats-officedocument.presentationml.slideLayout+xml"/>
  <Override PartName="/ppt/slideLayouts/slideLayout49.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62.xml" ContentType="application/vnd.openxmlformats-officedocument.presentationml.slideLayout+xml"/>
  <Override PartName="/ppt/slideLayouts/slideLayout134.xml" ContentType="application/vnd.openxmlformats-officedocument.presentationml.slideLayout+xml"/>
  <Override PartName="/ppt/slideLayouts/slideLayout40.xml" ContentType="application/vnd.openxmlformats-officedocument.presentationml.slideLayout+xml"/>
  <Override PartName="/ppt/slideLayouts/slideLayout112.xml" ContentType="application/vnd.openxmlformats-officedocument.presentationml.slideLayout+xml"/>
  <Override PartName="/ppt/slideLayouts/slideLayout63.xml" ContentType="application/vnd.openxmlformats-officedocument.presentationml.slideLayout+xml"/>
  <Override PartName="/ppt/slideLayouts/slideLayout135.xml" ContentType="application/vnd.openxmlformats-officedocument.presentationml.slideLayout+xml"/>
  <Override PartName="/ppt/slideLayouts/slideLayout41.xml" ContentType="application/vnd.openxmlformats-officedocument.presentationml.slideLayout+xml"/>
  <Override PartName="/ppt/slideLayouts/slideLayout113.xml" ContentType="application/vnd.openxmlformats-officedocument.presentationml.slideLayout+xml"/>
  <Override PartName="/ppt/slideLayouts/slideLayout60.xml" ContentType="application/vnd.openxmlformats-officedocument.presentationml.slideLayout+xml"/>
  <Override PartName="/ppt/slideLayouts/slideLayout132.xml" ContentType="application/vnd.openxmlformats-officedocument.presentationml.slideLayout+xml"/>
  <Override PartName="/ppt/slideLayouts/slideLayout61.xml" ContentType="application/vnd.openxmlformats-officedocument.presentationml.slideLayout+xml"/>
  <Override PartName="/ppt/slideLayouts/slideLayout133.xml" ContentType="application/vnd.openxmlformats-officedocument.presentationml.slideLayout+xml"/>
  <Override PartName="/ppt/slideLayouts/slideLayout65.xml" ContentType="application/vnd.openxmlformats-officedocument.presentationml.slideLayout+xml"/>
  <Override PartName="/ppt/slideLayouts/slideLayout137.xml" ContentType="application/vnd.openxmlformats-officedocument.presentationml.slideLayout+xml"/>
  <Override PartName="/ppt/slideLayouts/slideLayout66.xml" ContentType="application/vnd.openxmlformats-officedocument.presentationml.slideLayout+xml"/>
  <Override PartName="/ppt/slideLayouts/slideLayout138.xml" ContentType="application/vnd.openxmlformats-officedocument.presentationml.slideLayout+xml"/>
  <Override PartName="/ppt/slideLayouts/slideLayout67.xml" ContentType="application/vnd.openxmlformats-officedocument.presentationml.slideLayout+xml"/>
  <Override PartName="/ppt/slideLayouts/slideLayout139.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142.xml" ContentType="application/vnd.openxmlformats-officedocument.presentationml.slideLayout+xml"/>
  <Override PartName="/ppt/slideLayouts/slideLayout71.xml" ContentType="application/vnd.openxmlformats-officedocument.presentationml.slideLayout+xml"/>
  <Override PartName="/ppt/slideLayouts/slideLayout143.xml" ContentType="application/vnd.openxmlformats-officedocument.presentationml.slideLayout+xml"/>
  <Override PartName="/ppt/slideLayouts/slideLayout72.xml" ContentType="application/vnd.openxmlformats-officedocument.presentationml.slideLayout+xml"/>
  <Override PartName="/ppt/slideLayouts/slideLayout144.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_rels/slideLayout122.xml.rels" ContentType="application/vnd.openxmlformats-package.relationships+xml"/>
  <Override PartName="/ppt/slideLayouts/_rels/slideLayout50.xml.rels" ContentType="application/vnd.openxmlformats-package.relationships+xml"/>
  <Override PartName="/ppt/slideLayouts/_rels/slideLayout1.xml.rels" ContentType="application/vnd.openxmlformats-package.relationships+xml"/>
  <Override PartName="/ppt/slideLayouts/_rels/slideLayout123.xml.rels" ContentType="application/vnd.openxmlformats-package.relationships+xml"/>
  <Override PartName="/ppt/slideLayouts/_rels/slideLayout51.xml.rels" ContentType="application/vnd.openxmlformats-package.relationships+xml"/>
  <Override PartName="/ppt/slideLayouts/_rels/slideLayout2.xml.rels" ContentType="application/vnd.openxmlformats-package.relationships+xml"/>
  <Override PartName="/ppt/slideLayouts/_rels/slideLayout52.xml.rels" ContentType="application/vnd.openxmlformats-package.relationships+xml"/>
  <Override PartName="/ppt/slideLayouts/_rels/slideLayout124.xml.rels" ContentType="application/vnd.openxmlformats-package.relationships+xml"/>
  <Override PartName="/ppt/slideLayouts/_rels/slideLayout102.xml.rels" ContentType="application/vnd.openxmlformats-package.relationships+xml"/>
  <Override PartName="/ppt/slideLayouts/_rels/slideLayout30.xml.rels" ContentType="application/vnd.openxmlformats-package.relationships+xml"/>
  <Override PartName="/ppt/slideLayouts/_rels/slideLayout3.xml.rels" ContentType="application/vnd.openxmlformats-package.relationships+xml"/>
  <Override PartName="/ppt/slideLayouts/_rels/slideLayout125.xml.rels" ContentType="application/vnd.openxmlformats-package.relationships+xml"/>
  <Override PartName="/ppt/slideLayouts/_rels/slideLayout53.xml.rels" ContentType="application/vnd.openxmlformats-package.relationships+xml"/>
  <Override PartName="/ppt/slideLayouts/_rels/slideLayout103.xml.rels" ContentType="application/vnd.openxmlformats-package.relationships+xml"/>
  <Override PartName="/ppt/slideLayouts/_rels/slideLayout31.xml.rels" ContentType="application/vnd.openxmlformats-package.relationships+xml"/>
  <Override PartName="/ppt/slideLayouts/_rels/slideLayout4.xml.rels" ContentType="application/vnd.openxmlformats-package.relationships+xml"/>
  <Override PartName="/ppt/slideLayouts/_rels/slideLayout126.xml.rels" ContentType="application/vnd.openxmlformats-package.relationships+xml"/>
  <Override PartName="/ppt/slideLayouts/_rels/slideLayout54.xml.rels" ContentType="application/vnd.openxmlformats-package.relationships+xml"/>
  <Override PartName="/ppt/slideLayouts/_rels/slideLayout104.xml.rels" ContentType="application/vnd.openxmlformats-package.relationships+xml"/>
  <Override PartName="/ppt/slideLayouts/_rels/slideLayout32.xml.rels" ContentType="application/vnd.openxmlformats-package.relationships+xml"/>
  <Override PartName="/ppt/slideLayouts/_rels/slideLayout10.xml.rels" ContentType="application/vnd.openxmlformats-package.relationships+xml"/>
  <Override PartName="/ppt/slideLayouts/_rels/slideLayout5.xml.rels" ContentType="application/vnd.openxmlformats-package.relationships+xml"/>
  <Override PartName="/ppt/slideLayouts/_rels/slideLayout127.xml.rels" ContentType="application/vnd.openxmlformats-package.relationships+xml"/>
  <Override PartName="/ppt/slideLayouts/_rels/slideLayout55.xml.rels" ContentType="application/vnd.openxmlformats-package.relationships+xml"/>
  <Override PartName="/ppt/slideLayouts/_rels/slideLayout105.xml.rels" ContentType="application/vnd.openxmlformats-package.relationships+xml"/>
  <Override PartName="/ppt/slideLayouts/_rels/slideLayout33.xml.rels" ContentType="application/vnd.openxmlformats-package.relationships+xml"/>
  <Override PartName="/ppt/slideLayouts/_rels/slideLayout11.xml.rels" ContentType="application/vnd.openxmlformats-package.relationships+xml"/>
  <Override PartName="/ppt/slideLayouts/_rels/slideLayout6.xml.rels" ContentType="application/vnd.openxmlformats-package.relationships+xml"/>
  <Override PartName="/ppt/slideLayouts/_rels/slideLayout128.xml.rels" ContentType="application/vnd.openxmlformats-package.relationships+xml"/>
  <Override PartName="/ppt/slideLayouts/_rels/slideLayout56.xml.rels" ContentType="application/vnd.openxmlformats-package.relationships+xml"/>
  <Override PartName="/ppt/slideLayouts/_rels/slideLayout106.xml.rels" ContentType="application/vnd.openxmlformats-package.relationships+xml"/>
  <Override PartName="/ppt/slideLayouts/_rels/slideLayout34.xml.rels" ContentType="application/vnd.openxmlformats-package.relationships+xml"/>
  <Override PartName="/ppt/slideLayouts/_rels/slideLayout12.xml.rels" ContentType="application/vnd.openxmlformats-package.relationships+xml"/>
  <Override PartName="/ppt/slideLayouts/_rels/slideLayout7.xml.rels" ContentType="application/vnd.openxmlformats-package.relationships+xml"/>
  <Override PartName="/ppt/slideLayouts/_rels/slideLayout129.xml.rels" ContentType="application/vnd.openxmlformats-package.relationships+xml"/>
  <Override PartName="/ppt/slideLayouts/_rels/slideLayout57.xml.rels" ContentType="application/vnd.openxmlformats-package.relationships+xml"/>
  <Override PartName="/ppt/slideLayouts/_rels/slideLayout107.xml.rels" ContentType="application/vnd.openxmlformats-package.relationships+xml"/>
  <Override PartName="/ppt/slideLayouts/_rels/slideLayout35.xml.rels" ContentType="application/vnd.openxmlformats-package.relationships+xml"/>
  <Override PartName="/ppt/slideLayouts/_rels/slideLayout13.xml.rels" ContentType="application/vnd.openxmlformats-package.relationships+xml"/>
  <Override PartName="/ppt/slideLayouts/_rels/slideLayout8.xml.rels" ContentType="application/vnd.openxmlformats-package.relationships+xml"/>
  <Override PartName="/ppt/slideLayouts/_rels/slideLayout58.xml.rels" ContentType="application/vnd.openxmlformats-package.relationships+xml"/>
  <Override PartName="/ppt/slideLayouts/_rels/slideLayout108.xml.rels" ContentType="application/vnd.openxmlformats-package.relationships+xml"/>
  <Override PartName="/ppt/slideLayouts/_rels/slideLayout36.xml.rels" ContentType="application/vnd.openxmlformats-package.relationships+xml"/>
  <Override PartName="/ppt/slideLayouts/_rels/slideLayout14.xml.rels" ContentType="application/vnd.openxmlformats-package.relationships+xml"/>
  <Override PartName="/ppt/slideLayouts/_rels/slideLayout9.xml.rels" ContentType="application/vnd.openxmlformats-package.relationships+xml"/>
  <Override PartName="/ppt/slideLayouts/_rels/slideLayout59.xml.rels" ContentType="application/vnd.openxmlformats-package.relationships+xml"/>
  <Override PartName="/ppt/slideLayouts/_rels/slideLayout109.xml.rels" ContentType="application/vnd.openxmlformats-package.relationships+xml"/>
  <Override PartName="/ppt/slideLayouts/_rels/slideLayout37.xml.rels" ContentType="application/vnd.openxmlformats-package.relationships+xml"/>
  <Override PartName="/ppt/slideLayouts/_rels/slideLayout15.xml.rels" ContentType="application/vnd.openxmlformats-package.relationships+xml"/>
  <Override PartName="/ppt/slideLayouts/_rels/slideLayout38.xml.rels" ContentType="application/vnd.openxmlformats-package.relationships+xml"/>
  <Override PartName="/ppt/slideLayouts/_rels/slideLayout16.xml.rels" ContentType="application/vnd.openxmlformats-package.relationships+xml"/>
  <Override PartName="/ppt/slideLayouts/_rels/slideLayout39.xml.rels" ContentType="application/vnd.openxmlformats-package.relationships+xml"/>
  <Override PartName="/ppt/slideLayouts/_rels/slideLayout17.xml.rels" ContentType="application/vnd.openxmlformats-package.relationships+xml"/>
  <Override PartName="/ppt/slideLayouts/_rels/slideLayout18.xml.rels" ContentType="application/vnd.openxmlformats-package.relationships+xml"/>
  <Override PartName="/ppt/slideLayouts/_rels/slideLayout19.xml.rels" ContentType="application/vnd.openxmlformats-package.relationships+xml"/>
  <Override PartName="/ppt/slideLayouts/_rels/slideLayout136.xml.rels" ContentType="application/vnd.openxmlformats-package.relationships+xml"/>
  <Override PartName="/ppt/slideLayouts/_rels/slideLayout64.xml.rels" ContentType="application/vnd.openxmlformats-package.relationships+xml"/>
  <Override PartName="/ppt/slideLayouts/_rels/slideLayout114.xml.rels" ContentType="application/vnd.openxmlformats-package.relationships+xml"/>
  <Override PartName="/ppt/slideLayouts/_rels/slideLayout42.xml.rels" ContentType="application/vnd.openxmlformats-package.relationships+xml"/>
  <Override PartName="/ppt/slideLayouts/_rels/slideLayout20.xml.rels" ContentType="application/vnd.openxmlformats-package.relationships+xml"/>
  <Override PartName="/ppt/slideLayouts/_rels/slideLayout115.xml.rels" ContentType="application/vnd.openxmlformats-package.relationships+xml"/>
  <Override PartName="/ppt/slideLayouts/_rels/slideLayout43.xml.rels" ContentType="application/vnd.openxmlformats-package.relationships+xml"/>
  <Override PartName="/ppt/slideLayouts/_rels/slideLayout21.xml.rels" ContentType="application/vnd.openxmlformats-package.relationships+xml"/>
  <Override PartName="/ppt/slideLayouts/_rels/slideLayout116.xml.rels" ContentType="application/vnd.openxmlformats-package.relationships+xml"/>
  <Override PartName="/ppt/slideLayouts/_rels/slideLayout44.xml.rels" ContentType="application/vnd.openxmlformats-package.relationships+xml"/>
  <Override PartName="/ppt/slideLayouts/_rels/slideLayout22.xml.rels" ContentType="application/vnd.openxmlformats-package.relationships+xml"/>
  <Override PartName="/ppt/slideLayouts/_rels/slideLayout117.xml.rels" ContentType="application/vnd.openxmlformats-package.relationships+xml"/>
  <Override PartName="/ppt/slideLayouts/_rels/slideLayout45.xml.rels" ContentType="application/vnd.openxmlformats-package.relationships+xml"/>
  <Override PartName="/ppt/slideLayouts/_rels/slideLayout23.xml.rels" ContentType="application/vnd.openxmlformats-package.relationships+xml"/>
  <Override PartName="/ppt/slideLayouts/_rels/slideLayout118.xml.rels" ContentType="application/vnd.openxmlformats-package.relationships+xml"/>
  <Override PartName="/ppt/slideLayouts/_rels/slideLayout46.xml.rels" ContentType="application/vnd.openxmlformats-package.relationships+xml"/>
  <Override PartName="/ppt/slideLayouts/_rels/slideLayout24.xml.rels" ContentType="application/vnd.openxmlformats-package.relationships+xml"/>
  <Override PartName="/ppt/slideLayouts/_rels/slideLayout119.xml.rels" ContentType="application/vnd.openxmlformats-package.relationships+xml"/>
  <Override PartName="/ppt/slideLayouts/_rels/slideLayout47.xml.rels" ContentType="application/vnd.openxmlformats-package.relationships+xml"/>
  <Override PartName="/ppt/slideLayouts/_rels/slideLayout25.xml.rels" ContentType="application/vnd.openxmlformats-package.relationships+xml"/>
  <Override PartName="/ppt/slideLayouts/_rels/slideLayout48.xml.rels" ContentType="application/vnd.openxmlformats-package.relationships+xml"/>
  <Override PartName="/ppt/slideLayouts/_rels/slideLayout26.xml.rels" ContentType="application/vnd.openxmlformats-package.relationships+xml"/>
  <Override PartName="/ppt/slideLayouts/_rels/slideLayout49.xml.rels" ContentType="application/vnd.openxmlformats-package.relationships+xml"/>
  <Override PartName="/ppt/slideLayouts/_rels/slideLayout27.xml.rels" ContentType="application/vnd.openxmlformats-package.relationships+xml"/>
  <Override PartName="/ppt/slideLayouts/_rels/slideLayout28.xml.rels" ContentType="application/vnd.openxmlformats-package.relationships+xml"/>
  <Override PartName="/ppt/slideLayouts/_rels/slideLayout29.xml.rels" ContentType="application/vnd.openxmlformats-package.relationships+xml"/>
  <Override PartName="/ppt/slideLayouts/_rels/slideLayout134.xml.rels" ContentType="application/vnd.openxmlformats-package.relationships+xml"/>
  <Override PartName="/ppt/slideLayouts/_rels/slideLayout62.xml.rels" ContentType="application/vnd.openxmlformats-package.relationships+xml"/>
  <Override PartName="/ppt/slideLayouts/_rels/slideLayout112.xml.rels" ContentType="application/vnd.openxmlformats-package.relationships+xml"/>
  <Override PartName="/ppt/slideLayouts/_rels/slideLayout40.xml.rels" ContentType="application/vnd.openxmlformats-package.relationships+xml"/>
  <Override PartName="/ppt/slideLayouts/_rels/slideLayout135.xml.rels" ContentType="application/vnd.openxmlformats-package.relationships+xml"/>
  <Override PartName="/ppt/slideLayouts/_rels/slideLayout63.xml.rels" ContentType="application/vnd.openxmlformats-package.relationships+xml"/>
  <Override PartName="/ppt/slideLayouts/_rels/slideLayout113.xml.rels" ContentType="application/vnd.openxmlformats-package.relationships+xml"/>
  <Override PartName="/ppt/slideLayouts/_rels/slideLayout41.xml.rels" ContentType="application/vnd.openxmlformats-package.relationships+xml"/>
  <Override PartName="/ppt/slideLayouts/_rels/slideLayout132.xml.rels" ContentType="application/vnd.openxmlformats-package.relationships+xml"/>
  <Override PartName="/ppt/slideLayouts/_rels/slideLayout60.xml.rels" ContentType="application/vnd.openxmlformats-package.relationships+xml"/>
  <Override PartName="/ppt/slideLayouts/_rels/slideLayout133.xml.rels" ContentType="application/vnd.openxmlformats-package.relationships+xml"/>
  <Override PartName="/ppt/slideLayouts/_rels/slideLayout61.xml.rels" ContentType="application/vnd.openxmlformats-package.relationships+xml"/>
  <Override PartName="/ppt/slideLayouts/_rels/slideLayout137.xml.rels" ContentType="application/vnd.openxmlformats-package.relationships+xml"/>
  <Override PartName="/ppt/slideLayouts/_rels/slideLayout65.xml.rels" ContentType="application/vnd.openxmlformats-package.relationships+xml"/>
  <Override PartName="/ppt/slideLayouts/_rels/slideLayout138.xml.rels" ContentType="application/vnd.openxmlformats-package.relationships+xml"/>
  <Override PartName="/ppt/slideLayouts/_rels/slideLayout66.xml.rels" ContentType="application/vnd.openxmlformats-package.relationships+xml"/>
  <Override PartName="/ppt/slideLayouts/_rels/slideLayout139.xml.rels" ContentType="application/vnd.openxmlformats-package.relationships+xml"/>
  <Override PartName="/ppt/slideLayouts/_rels/slideLayout67.xml.rels" ContentType="application/vnd.openxmlformats-package.relationships+xml"/>
  <Override PartName="/ppt/slideLayouts/_rels/slideLayout68.xml.rels" ContentType="application/vnd.openxmlformats-package.relationships+xml"/>
  <Override PartName="/ppt/slideLayouts/_rels/slideLayout69.xml.rels" ContentType="application/vnd.openxmlformats-package.relationships+xml"/>
  <Override PartName="/ppt/slideLayouts/_rels/slideLayout142.xml.rels" ContentType="application/vnd.openxmlformats-package.relationships+xml"/>
  <Override PartName="/ppt/slideLayouts/_rels/slideLayout70.xml.rels" ContentType="application/vnd.openxmlformats-package.relationships+xml"/>
  <Override PartName="/ppt/slideLayouts/_rels/slideLayout143.xml.rels" ContentType="application/vnd.openxmlformats-package.relationships+xml"/>
  <Override PartName="/ppt/slideLayouts/_rels/slideLayout71.xml.rels" ContentType="application/vnd.openxmlformats-package.relationships+xml"/>
  <Override PartName="/ppt/slideLayouts/_rels/slideLayout144.xml.rels" ContentType="application/vnd.openxmlformats-package.relationships+xml"/>
  <Override PartName="/ppt/slideLayouts/_rels/slideLayout72.xml.rels" ContentType="application/vnd.openxmlformats-package.relationships+xml"/>
  <Override PartName="/ppt/slideLayouts/_rels/slideLayout73.xml.rels" ContentType="application/vnd.openxmlformats-package.relationships+xml"/>
  <Override PartName="/ppt/slideLayouts/_rels/slideLayout74.xml.rels" ContentType="application/vnd.openxmlformats-package.relationships+xml"/>
  <Override PartName="/ppt/slideLayouts/_rels/slideLayout75.xml.rels" ContentType="application/vnd.openxmlformats-package.relationships+xml"/>
  <Override PartName="/ppt/slideLayouts/_rels/slideLayout76.xml.rels" ContentType="application/vnd.openxmlformats-package.relationships+xml"/>
  <Override PartName="/ppt/slideLayouts/_rels/slideLayout77.xml.rels" ContentType="application/vnd.openxmlformats-package.relationships+xml"/>
  <Override PartName="/ppt/slideLayouts/_rels/slideLayout78.xml.rels" ContentType="application/vnd.openxmlformats-package.relationships+xml"/>
  <Override PartName="/ppt/slideLayouts/_rels/slideLayout79.xml.rels" ContentType="application/vnd.openxmlformats-package.relationships+xml"/>
  <Override PartName="/ppt/slideLayouts/_rels/slideLayout80.xml.rels" ContentType="application/vnd.openxmlformats-package.relationships+xml"/>
  <Override PartName="/ppt/slideLayouts/_rels/slideLayout81.xml.rels" ContentType="application/vnd.openxmlformats-package.relationships+xml"/>
  <Override PartName="/ppt/slideLayouts/_rels/slideLayout82.xml.rels" ContentType="application/vnd.openxmlformats-package.relationships+xml"/>
  <Override PartName="/ppt/slideLayouts/_rels/slideLayout83.xml.rels" ContentType="application/vnd.openxmlformats-package.relationships+xml"/>
  <Override PartName="/ppt/slideLayouts/_rels/slideLayout84.xml.rels" ContentType="application/vnd.openxmlformats-package.relationships+xml"/>
  <Override PartName="/ppt/slideLayouts/_rels/slideLayout85.xml.rels" ContentType="application/vnd.openxmlformats-package.relationships+xml"/>
  <Override PartName="/ppt/slideLayouts/_rels/slideLayout86.xml.rels" ContentType="application/vnd.openxmlformats-package.relationships+xml"/>
  <Override PartName="/ppt/slideLayouts/_rels/slideLayout87.xml.rels" ContentType="application/vnd.openxmlformats-package.relationships+xml"/>
  <Override PartName="/ppt/slideLayouts/_rels/slideLayout88.xml.rels" ContentType="application/vnd.openxmlformats-package.relationships+xml"/>
  <Override PartName="/ppt/slideLayouts/_rels/slideLayout89.xml.rels" ContentType="application/vnd.openxmlformats-package.relationships+xml"/>
  <Override PartName="/ppt/slideLayouts/_rels/slideLayout90.xml.rels" ContentType="application/vnd.openxmlformats-package.relationships+xml"/>
  <Override PartName="/ppt/slideLayouts/_rels/slideLayout91.xml.rels" ContentType="application/vnd.openxmlformats-package.relationships+xml"/>
  <Override PartName="/ppt/slideLayouts/_rels/slideLayout92.xml.rels" ContentType="application/vnd.openxmlformats-package.relationships+xml"/>
  <Override PartName="/ppt/slideLayouts/_rels/slideLayout93.xml.rels" ContentType="application/vnd.openxmlformats-package.relationships+xml"/>
  <Override PartName="/ppt/slideLayouts/_rels/slideLayout94.xml.rels" ContentType="application/vnd.openxmlformats-package.relationships+xml"/>
  <Override PartName="/ppt/slideLayouts/_rels/slideLayout95.xml.rels" ContentType="application/vnd.openxmlformats-package.relationships+xml"/>
  <Override PartName="/ppt/slideLayouts/_rels/slideLayout96.xml.rels" ContentType="application/vnd.openxmlformats-package.relationships+xml"/>
  <Override PartName="/ppt/slideLayouts/_rels/slideLayout97.xml.rels" ContentType="application/vnd.openxmlformats-package.relationships+xml"/>
  <Override PartName="/ppt/slideLayouts/_rels/slideLayout98.xml.rels" ContentType="application/vnd.openxmlformats-package.relationships+xml"/>
  <Override PartName="/ppt/slideLayouts/_rels/slideLayout99.xml.rels" ContentType="application/vnd.openxmlformats-package.relationships+xml"/>
  <Override PartName="/ppt/slideLayouts/_rels/slideLayout100.xml.rels" ContentType="application/vnd.openxmlformats-package.relationships+xml"/>
  <Override PartName="/ppt/slideLayouts/_rels/slideLayout101.xml.rels" ContentType="application/vnd.openxmlformats-package.relationships+xml"/>
  <Override PartName="/ppt/slideLayouts/_rels/slideLayout110.xml.rels" ContentType="application/vnd.openxmlformats-package.relationships+xml"/>
  <Override PartName="/ppt/slideLayouts/_rels/slideLayout111.xml.rels" ContentType="application/vnd.openxmlformats-package.relationships+xml"/>
  <Override PartName="/ppt/slideLayouts/_rels/slideLayout120.xml.rels" ContentType="application/vnd.openxmlformats-package.relationships+xml"/>
  <Override PartName="/ppt/slideLayouts/_rels/slideLayout121.xml.rels" ContentType="application/vnd.openxmlformats-package.relationships+xml"/>
  <Override PartName="/ppt/slideLayouts/_rels/slideLayout130.xml.rels" ContentType="application/vnd.openxmlformats-package.relationships+xml"/>
  <Override PartName="/ppt/slideLayouts/_rels/slideLayout131.xml.rels" ContentType="application/vnd.openxmlformats-package.relationships+xml"/>
  <Override PartName="/ppt/slideLayouts/_rels/slideLayout140.xml.rels" ContentType="application/vnd.openxmlformats-package.relationships+xml"/>
  <Override PartName="/ppt/slideLayouts/_rels/slideLayout141.xml.rels" ContentType="application/vnd.openxmlformats-package.relationships+xml"/>
  <Override PartName="/ppt/_rels/presentation.xml.rels" ContentType="application/vnd.openxmlformats-package.relationshi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theme/theme10.xml" ContentType="application/vnd.openxmlformats-officedocument.theme+xml"/>
  <Override PartName="/ppt/theme/theme11.xml" ContentType="application/vnd.openxmlformats-officedocument.theme+xml"/>
  <Override PartName="/ppt/theme/theme12.xml" ContentType="application/vnd.openxmlformats-officedocument.theme+xml"/>
  <Override PartName="/ppt/presProps.xml" ContentType="application/vnd.openxmlformats-officedocument.presentationml.presProps+xml"/>
  <Override PartName="/ppt/media/image1.jpeg" ContentType="image/jpeg"/>
  <Override PartName="/ppt/media/image57.png" ContentType="image/png"/>
  <Override PartName="/ppt/media/image35.png" ContentType="image/png"/>
  <Override PartName="/ppt/media/image13.png" ContentType="image/png"/>
  <Override PartName="/ppt/media/image107.png" ContentType="image/png"/>
  <Override PartName="/ppt/media/image8.png" ContentType="image/png"/>
  <Override PartName="/ppt/media/image51.png" ContentType="image/png"/>
  <Override PartName="/ppt/media/image2.png" ContentType="image/png"/>
  <Override PartName="/ppt/media/image3.png" ContentType="image/png"/>
  <Override PartName="/ppt/media/image30.png" ContentType="image/png"/>
  <Override PartName="/ppt/media/image52.png" ContentType="image/png"/>
  <Override PartName="/ppt/media/image4.png" ContentType="image/png"/>
  <Override PartName="/ppt/media/image31.png" ContentType="image/png"/>
  <Override PartName="/ppt/media/image53.png" ContentType="image/png"/>
  <Override PartName="/ppt/media/image5.png" ContentType="image/png"/>
  <Override PartName="/ppt/media/image104.png" ContentType="image/png"/>
  <Override PartName="/ppt/media/image10.png" ContentType="image/png"/>
  <Override PartName="/ppt/media/image32.png" ContentType="image/png"/>
  <Override PartName="/ppt/media/image54.png" ContentType="image/png"/>
  <Override PartName="/ppt/media/image6.png" ContentType="image/png"/>
  <Override PartName="/ppt/media/image105.png" ContentType="image/png"/>
  <Override PartName="/ppt/media/image11.png" ContentType="image/png"/>
  <Override PartName="/ppt/media/image33.png" ContentType="image/png"/>
  <Override PartName="/ppt/media/image55.png" ContentType="image/png"/>
  <Override PartName="/ppt/media/image7.png" ContentType="image/png"/>
  <Override PartName="/ppt/media/image106.png" ContentType="image/png"/>
  <Override PartName="/ppt/media/image12.png" ContentType="image/png"/>
  <Override PartName="/ppt/media/image34.png" ContentType="image/png"/>
  <Override PartName="/ppt/media/image56.png" ContentType="image/png"/>
  <Override PartName="/ppt/media/image9.png" ContentType="image/png"/>
  <Override PartName="/ppt/media/image108.png" ContentType="image/png"/>
  <Override PartName="/ppt/media/image14.png" ContentType="image/png"/>
  <Override PartName="/ppt/media/image36.png" ContentType="image/png"/>
  <Override PartName="/ppt/media/image58.png" ContentType="image/png"/>
  <Override PartName="/ppt/media/image109.png" ContentType="image/png"/>
  <Override PartName="/ppt/media/image15.png" ContentType="image/png"/>
  <Override PartName="/ppt/media/image37.png" ContentType="image/png"/>
  <Override PartName="/ppt/media/image59.png" ContentType="image/png"/>
  <Override PartName="/ppt/media/image16.png" ContentType="image/png"/>
  <Override PartName="/ppt/media/image38.png" ContentType="image/png"/>
  <Override PartName="/ppt/media/image17.png" ContentType="image/png"/>
  <Override PartName="/ppt/media/image39.png" ContentType="image/png"/>
  <Override PartName="/ppt/media/image18.png" ContentType="image/png"/>
  <Override PartName="/ppt/media/image19.png" ContentType="image/png"/>
  <Override PartName="/ppt/media/image20.png" ContentType="image/png"/>
  <Override PartName="/ppt/media/image42.png" ContentType="image/png"/>
  <Override PartName="/ppt/media/image64.png" ContentType="image/png"/>
  <Override PartName="/ppt/media/image21.png" ContentType="image/png"/>
  <Override PartName="/ppt/media/image43.png" ContentType="image/png"/>
  <Override PartName="/ppt/media/image22.png" ContentType="image/png"/>
  <Override PartName="/ppt/media/image44.png" ContentType="image/png"/>
  <Override PartName="/ppt/media/image23.png" ContentType="image/png"/>
  <Override PartName="/ppt/media/image45.png" ContentType="image/png"/>
  <Override PartName="/ppt/media/image24.png" ContentType="image/png"/>
  <Override PartName="/ppt/media/image46.png" ContentType="image/png"/>
  <Override PartName="/ppt/media/image25.png" ContentType="image/png"/>
  <Override PartName="/ppt/media/image47.png" ContentType="image/png"/>
  <Override PartName="/ppt/media/image26.png" ContentType="image/png"/>
  <Override PartName="/ppt/media/image48.png" ContentType="image/png"/>
  <Override PartName="/ppt/media/image27.png" ContentType="image/png"/>
  <Override PartName="/ppt/media/image49.png" ContentType="image/png"/>
  <Override PartName="/ppt/media/image28.png" ContentType="image/png"/>
  <Override PartName="/ppt/media/image29.png" ContentType="image/png"/>
  <Override PartName="/ppt/media/image62.png" ContentType="image/png"/>
  <Override PartName="/ppt/media/image40.png" ContentType="image/png"/>
  <Override PartName="/ppt/media/image63.png" ContentType="image/png"/>
  <Override PartName="/ppt/media/image41.png" ContentType="image/png"/>
  <Override PartName="/ppt/media/image50.png" ContentType="image/png"/>
  <Override PartName="/ppt/media/image60.png" ContentType="image/png"/>
  <Override PartName="/ppt/media/image61.png" ContentType="image/png"/>
  <Override PartName="/ppt/media/image65.png" ContentType="image/png"/>
  <Override PartName="/ppt/media/image66.png" ContentType="image/png"/>
  <Override PartName="/ppt/media/image67.png" ContentType="image/png"/>
  <Override PartName="/ppt/media/image68.png" ContentType="image/png"/>
  <Override PartName="/ppt/media/image69.png" ContentType="image/png"/>
  <Override PartName="/ppt/media/image70.png" ContentType="image/png"/>
  <Override PartName="/ppt/media/image71.png" ContentType="image/png"/>
  <Override PartName="/ppt/media/image72.png" ContentType="image/png"/>
  <Override PartName="/ppt/media/image73.png" ContentType="image/png"/>
  <Override PartName="/ppt/media/image74.png" ContentType="image/png"/>
  <Override PartName="/ppt/media/image75.png" ContentType="image/png"/>
  <Override PartName="/ppt/media/image76.png" ContentType="image/png"/>
  <Override PartName="/ppt/media/image77.png" ContentType="image/png"/>
  <Override PartName="/ppt/media/image78.png" ContentType="image/png"/>
  <Override PartName="/ppt/media/image79.png" ContentType="image/png"/>
  <Override PartName="/ppt/media/image80.png" ContentType="image/png"/>
  <Override PartName="/ppt/media/image81.png" ContentType="image/png"/>
  <Override PartName="/ppt/media/image82.png" ContentType="image/png"/>
  <Override PartName="/ppt/media/image83.png" ContentType="image/png"/>
  <Override PartName="/ppt/media/image84.png" ContentType="image/png"/>
  <Override PartName="/ppt/media/image85.png" ContentType="image/png"/>
  <Override PartName="/ppt/media/image86.png" ContentType="image/png"/>
  <Override PartName="/ppt/media/image87.png" ContentType="image/png"/>
  <Override PartName="/ppt/media/image88.png" ContentType="image/png"/>
  <Override PartName="/ppt/media/image89.png" ContentType="image/png"/>
  <Override PartName="/ppt/media/image90.png" ContentType="image/png"/>
  <Override PartName="/ppt/media/image91.png" ContentType="image/png"/>
  <Override PartName="/ppt/media/image92.png" ContentType="image/png"/>
  <Override PartName="/ppt/media/image93.png" ContentType="image/png"/>
  <Override PartName="/ppt/media/image94.png" ContentType="image/png"/>
  <Override PartName="/ppt/media/image95.png" ContentType="image/png"/>
  <Override PartName="/ppt/media/image96.png" ContentType="image/png"/>
  <Override PartName="/ppt/media/image97.png" ContentType="image/png"/>
  <Override PartName="/ppt/media/image98.png" ContentType="image/png"/>
  <Override PartName="/ppt/media/image99.png" ContentType="image/png"/>
  <Override PartName="/ppt/media/image100.png" ContentType="image/png"/>
  <Override PartName="/ppt/media/image101.png" ContentType="image/png"/>
  <Override PartName="/ppt/media/image102.png" ContentType="image/png"/>
  <Override PartName="/ppt/media/image103.png" ContentType="image/pn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32.xml" ContentType="application/vnd.openxmlformats-officedocument.presentationml.slide+xml"/>
  <Override PartName="/ppt/slides/slide54.xml" ContentType="application/vnd.openxmlformats-officedocument.presentationml.slide+xml"/>
  <Override PartName="/ppt/slides/slide11.xml" ContentType="application/vnd.openxmlformats-officedocument.presentationml.slide+xml"/>
  <Override PartName="/ppt/slides/slide33.xml" ContentType="application/vnd.openxmlformats-officedocument.presentationml.slide+xml"/>
  <Override PartName="/ppt/slides/slide55.xml" ContentType="application/vnd.openxmlformats-officedocument.presentationml.slide+xml"/>
  <Override PartName="/ppt/slides/slide12.xml" ContentType="application/vnd.openxmlformats-officedocument.presentationml.slide+xml"/>
  <Override PartName="/ppt/slides/slide34.xml" ContentType="application/vnd.openxmlformats-officedocument.presentationml.slide+xml"/>
  <Override PartName="/ppt/slides/slide56.xml" ContentType="application/vnd.openxmlformats-officedocument.presentationml.slide+xml"/>
  <Override PartName="/ppt/slides/slide13.xml" ContentType="application/vnd.openxmlformats-officedocument.presentationml.slide+xml"/>
  <Override PartName="/ppt/slides/slide35.xml" ContentType="application/vnd.openxmlformats-officedocument.presentationml.slide+xml"/>
  <Override PartName="/ppt/slides/slide57.xml" ContentType="application/vnd.openxmlformats-officedocument.presentationml.slide+xml"/>
  <Override PartName="/ppt/slides/slide14.xml" ContentType="application/vnd.openxmlformats-officedocument.presentationml.slide+xml"/>
  <Override PartName="/ppt/slides/slide36.xml" ContentType="application/vnd.openxmlformats-officedocument.presentationml.slide+xml"/>
  <Override PartName="/ppt/slides/slide58.xml" ContentType="application/vnd.openxmlformats-officedocument.presentationml.slide+xml"/>
  <Override PartName="/ppt/slides/slide15.xml" ContentType="application/vnd.openxmlformats-officedocument.presentationml.slide+xml"/>
  <Override PartName="/ppt/slides/slide37.xml" ContentType="application/vnd.openxmlformats-officedocument.presentationml.slide+xml"/>
  <Override PartName="/ppt/slides/slide59.xml" ContentType="application/vnd.openxmlformats-officedocument.presentationml.slide+xml"/>
  <Override PartName="/ppt/slides/slide16.xml" ContentType="application/vnd.openxmlformats-officedocument.presentationml.slide+xml"/>
  <Override PartName="/ppt/slides/slide38.xml" ContentType="application/vnd.openxmlformats-officedocument.presentationml.slide+xml"/>
  <Override PartName="/ppt/slides/slide17.xml" ContentType="application/vnd.openxmlformats-officedocument.presentationml.slide+xml"/>
  <Override PartName="/ppt/slides/slide39.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42.xml" ContentType="application/vnd.openxmlformats-officedocument.presentationml.slide+xml"/>
  <Override PartName="/ppt/slides/slide64.xml" ContentType="application/vnd.openxmlformats-officedocument.presentationml.slide+xml"/>
  <Override PartName="/ppt/slides/slide21.xml" ContentType="application/vnd.openxmlformats-officedocument.presentationml.slide+xml"/>
  <Override PartName="/ppt/slides/slide43.xml" ContentType="application/vnd.openxmlformats-officedocument.presentationml.slide+xml"/>
  <Override PartName="/ppt/slides/slide22.xml" ContentType="application/vnd.openxmlformats-officedocument.presentationml.slide+xml"/>
  <Override PartName="/ppt/slides/slide44.xml" ContentType="application/vnd.openxmlformats-officedocument.presentationml.slide+xml"/>
  <Override PartName="/ppt/slides/slide23.xml" ContentType="application/vnd.openxmlformats-officedocument.presentationml.slide+xml"/>
  <Override PartName="/ppt/slides/slide45.xml" ContentType="application/vnd.openxmlformats-officedocument.presentationml.slide+xml"/>
  <Override PartName="/ppt/slides/slide24.xml" ContentType="application/vnd.openxmlformats-officedocument.presentationml.slide+xml"/>
  <Override PartName="/ppt/slides/slide46.xml" ContentType="application/vnd.openxmlformats-officedocument.presentationml.slide+xml"/>
  <Override PartName="/ppt/slides/slide25.xml" ContentType="application/vnd.openxmlformats-officedocument.presentationml.slide+xml"/>
  <Override PartName="/ppt/slides/slide47.xml" ContentType="application/vnd.openxmlformats-officedocument.presentationml.slide+xml"/>
  <Override PartName="/ppt/slides/slide26.xml" ContentType="application/vnd.openxmlformats-officedocument.presentationml.slide+xml"/>
  <Override PartName="/ppt/slides/slide48.xml" ContentType="application/vnd.openxmlformats-officedocument.presentationml.slide+xml"/>
  <Override PartName="/ppt/slides/slide27.xml" ContentType="application/vnd.openxmlformats-officedocument.presentationml.slide+xml"/>
  <Override PartName="/ppt/slides/slide49.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52.xml" ContentType="application/vnd.openxmlformats-officedocument.presentationml.slide+xml"/>
  <Override PartName="/ppt/slides/slide31.xml" ContentType="application/vnd.openxmlformats-officedocument.presentationml.slide+xml"/>
  <Override PartName="/ppt/slides/slide53.xml" ContentType="application/vnd.openxmlformats-officedocument.presentationml.slide+xml"/>
  <Override PartName="/ppt/slides/slide40.xml" ContentType="application/vnd.openxmlformats-officedocument.presentationml.slide+xml"/>
  <Override PartName="/ppt/slides/slide62.xml" ContentType="application/vnd.openxmlformats-officedocument.presentationml.slide+xml"/>
  <Override PartName="/ppt/slides/slide41.xml" ContentType="application/vnd.openxmlformats-officedocument.presentationml.slide+xml"/>
  <Override PartName="/ppt/slides/slide63.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8.xml.rels" ContentType="application/vnd.openxmlformats-package.relationships+xml"/>
  <Override PartName="/ppt/slides/_rels/slide9.xml.rels" ContentType="application/vnd.openxmlformats-package.relationships+xml"/>
  <Override PartName="/ppt/slides/_rels/slide54.xml.rels" ContentType="application/vnd.openxmlformats-package.relationships+xml"/>
  <Override PartName="/ppt/slides/_rels/slide32.xml.rels" ContentType="application/vnd.openxmlformats-package.relationships+xml"/>
  <Override PartName="/ppt/slides/_rels/slide10.xml.rels" ContentType="application/vnd.openxmlformats-package.relationships+xml"/>
  <Override PartName="/ppt/slides/_rels/slide55.xml.rels" ContentType="application/vnd.openxmlformats-package.relationships+xml"/>
  <Override PartName="/ppt/slides/_rels/slide33.xml.rels" ContentType="application/vnd.openxmlformats-package.relationships+xml"/>
  <Override PartName="/ppt/slides/_rels/slide11.xml.rels" ContentType="application/vnd.openxmlformats-package.relationships+xml"/>
  <Override PartName="/ppt/slides/_rels/slide56.xml.rels" ContentType="application/vnd.openxmlformats-package.relationships+xml"/>
  <Override PartName="/ppt/slides/_rels/slide34.xml.rels" ContentType="application/vnd.openxmlformats-package.relationships+xml"/>
  <Override PartName="/ppt/slides/_rels/slide12.xml.rels" ContentType="application/vnd.openxmlformats-package.relationships+xml"/>
  <Override PartName="/ppt/slides/_rels/slide57.xml.rels" ContentType="application/vnd.openxmlformats-package.relationships+xml"/>
  <Override PartName="/ppt/slides/_rels/slide35.xml.rels" ContentType="application/vnd.openxmlformats-package.relationships+xml"/>
  <Override PartName="/ppt/slides/_rels/slide13.xml.rels" ContentType="application/vnd.openxmlformats-package.relationships+xml"/>
  <Override PartName="/ppt/slides/_rels/slide58.xml.rels" ContentType="application/vnd.openxmlformats-package.relationships+xml"/>
  <Override PartName="/ppt/slides/_rels/slide36.xml.rels" ContentType="application/vnd.openxmlformats-package.relationships+xml"/>
  <Override PartName="/ppt/slides/_rels/slide14.xml.rels" ContentType="application/vnd.openxmlformats-package.relationships+xml"/>
  <Override PartName="/ppt/slides/_rels/slide59.xml.rels" ContentType="application/vnd.openxmlformats-package.relationships+xml"/>
  <Override PartName="/ppt/slides/_rels/slide37.xml.rels" ContentType="application/vnd.openxmlformats-package.relationships+xml"/>
  <Override PartName="/ppt/slides/_rels/slide15.xml.rels" ContentType="application/vnd.openxmlformats-package.relationships+xml"/>
  <Override PartName="/ppt/slides/_rels/slide38.xml.rels" ContentType="application/vnd.openxmlformats-package.relationships+xml"/>
  <Override PartName="/ppt/slides/_rels/slide16.xml.rels" ContentType="application/vnd.openxmlformats-package.relationships+xml"/>
  <Override PartName="/ppt/slides/_rels/slide39.xml.rels" ContentType="application/vnd.openxmlformats-package.relationships+xml"/>
  <Override PartName="/ppt/slides/_rels/slide17.xml.rels" ContentType="application/vnd.openxmlformats-package.relationships+xml"/>
  <Override PartName="/ppt/slides/_rels/slide18.xml.rels" ContentType="application/vnd.openxmlformats-package.relationships+xml"/>
  <Override PartName="/ppt/slides/_rels/slide19.xml.rels" ContentType="application/vnd.openxmlformats-package.relationships+xml"/>
  <Override PartName="/ppt/slides/_rels/slide64.xml.rels" ContentType="application/vnd.openxmlformats-package.relationships+xml"/>
  <Override PartName="/ppt/slides/_rels/slide42.xml.rels" ContentType="application/vnd.openxmlformats-package.relationships+xml"/>
  <Override PartName="/ppt/slides/_rels/slide20.xml.rels" ContentType="application/vnd.openxmlformats-package.relationships+xml"/>
  <Override PartName="/ppt/slides/_rels/slide43.xml.rels" ContentType="application/vnd.openxmlformats-package.relationships+xml"/>
  <Override PartName="/ppt/slides/_rels/slide21.xml.rels" ContentType="application/vnd.openxmlformats-package.relationships+xml"/>
  <Override PartName="/ppt/slides/_rels/slide44.xml.rels" ContentType="application/vnd.openxmlformats-package.relationships+xml"/>
  <Override PartName="/ppt/slides/_rels/slide22.xml.rels" ContentType="application/vnd.openxmlformats-package.relationships+xml"/>
  <Override PartName="/ppt/slides/_rels/slide45.xml.rels" ContentType="application/vnd.openxmlformats-package.relationships+xml"/>
  <Override PartName="/ppt/slides/_rels/slide23.xml.rels" ContentType="application/vnd.openxmlformats-package.relationships+xml"/>
  <Override PartName="/ppt/slides/_rels/slide46.xml.rels" ContentType="application/vnd.openxmlformats-package.relationships+xml"/>
  <Override PartName="/ppt/slides/_rels/slide24.xml.rels" ContentType="application/vnd.openxmlformats-package.relationships+xml"/>
  <Override PartName="/ppt/slides/_rels/slide47.xml.rels" ContentType="application/vnd.openxmlformats-package.relationships+xml"/>
  <Override PartName="/ppt/slides/_rels/slide25.xml.rels" ContentType="application/vnd.openxmlformats-package.relationships+xml"/>
  <Override PartName="/ppt/slides/_rels/slide48.xml.rels" ContentType="application/vnd.openxmlformats-package.relationships+xml"/>
  <Override PartName="/ppt/slides/_rels/slide26.xml.rels" ContentType="application/vnd.openxmlformats-package.relationships+xml"/>
  <Override PartName="/ppt/slides/_rels/slide49.xml.rels" ContentType="application/vnd.openxmlformats-package.relationships+xml"/>
  <Override PartName="/ppt/slides/_rels/slide27.xml.rels" ContentType="application/vnd.openxmlformats-package.relationships+xml"/>
  <Override PartName="/ppt/slides/_rels/slide28.xml.rels" ContentType="application/vnd.openxmlformats-package.relationships+xml"/>
  <Override PartName="/ppt/slides/_rels/slide29.xml.rels" ContentType="application/vnd.openxmlformats-package.relationships+xml"/>
  <Override PartName="/ppt/slides/_rels/slide52.xml.rels" ContentType="application/vnd.openxmlformats-package.relationships+xml"/>
  <Override PartName="/ppt/slides/_rels/slide30.xml.rels" ContentType="application/vnd.openxmlformats-package.relationships+xml"/>
  <Override PartName="/ppt/slides/_rels/slide53.xml.rels" ContentType="application/vnd.openxmlformats-package.relationships+xml"/>
  <Override PartName="/ppt/slides/_rels/slide31.xml.rels" ContentType="application/vnd.openxmlformats-package.relationships+xml"/>
  <Override PartName="/ppt/slides/_rels/slide62.xml.rels" ContentType="application/vnd.openxmlformats-package.relationships+xml"/>
  <Override PartName="/ppt/slides/_rels/slide40.xml.rels" ContentType="application/vnd.openxmlformats-package.relationships+xml"/>
  <Override PartName="/ppt/slides/_rels/slide63.xml.rels" ContentType="application/vnd.openxmlformats-package.relationships+xml"/>
  <Override PartName="/ppt/slides/_rels/slide41.xml.rels" ContentType="application/vnd.openxmlformats-package.relationships+xml"/>
  <Override PartName="/ppt/slides/_rels/slide50.xml.rels" ContentType="application/vnd.openxmlformats-package.relationships+xml"/>
  <Override PartName="/ppt/slides/_rels/slide51.xml.rels" ContentType="application/vnd.openxmlformats-package.relationships+xml"/>
  <Override PartName="/ppt/slides/_rels/slide60.xml.rels" ContentType="application/vnd.openxmlformats-package.relationships+xml"/>
  <Override PartName="/ppt/slides/_rels/slide61.xml.rels" ContentType="application/vnd.openxmlformats-package.relationships+xml"/>
  <Override PartName="/ppt/slides/_rels/slide65.xml.rels" ContentType="application/vnd.openxmlformats-package.relationships+xml"/>
  <Override PartName="/ppt/slides/_rels/slide66.xml.rels" ContentType="application/vnd.openxmlformats-package.relationships+xml"/>
  <Override PartName="/ppt/slides/_rels/slide67.xml.rels" ContentType="application/vnd.openxmlformats-package.relationships+xml"/>
  <Override PartName="/ppt/slides/_rels/slide68.xml.rels" ContentType="application/vnd.openxmlformats-package.relationships+xml"/>
  <Override PartName="/ppt/slides/_rels/slide69.xml.rels" ContentType="application/vnd.openxmlformats-package.relationships+xml"/>
  <Override PartName="/ppt/slides/_rels/slide70.xml.rels" ContentType="application/vnd.openxmlformats-package.relationships+xml"/>
  <Override PartName="/ppt/slides/_rels/slide71.xml.rels" ContentType="application/vnd.openxmlformats-package.relationships+xml"/>
  <Override PartName="/ppt/slides/_rels/slide72.xml.rels" ContentType="application/vnd.openxmlformats-package.relationships+xml"/>
  <Override PartName="/ppt/slides/_rels/slide73.xml.rels" ContentType="application/vnd.openxmlformats-package.relationships+xml"/>
  <Override PartName="/ppt/slides/_rels/slide74.xml.rels" ContentType="application/vnd.openxmlformats-package.relationships+xml"/>
  <Override PartName="/ppt/slides/_rels/slide75.xml.rels" ContentType="application/vnd.openxmlformats-package.relationships+xml"/>
  <Override PartName="/_rels/.rels" ContentType="application/vnd.openxmlformats-package.relationships+xml"/>
</Types>
</file>

<file path=_rels/.rels><?xml version="1.0" encoding="UTF-8"?>
<Relationships xmlns="http://schemas.openxmlformats.org/package/2006/relationships"><Relationship Id="rId1" Type="http://schemas.openxmlformats.org/officedocument/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 id="2147483674" r:id="rId4"/>
    <p:sldMasterId id="2147483687" r:id="rId5"/>
    <p:sldMasterId id="2147483700" r:id="rId6"/>
    <p:sldMasterId id="2147483713" r:id="rId7"/>
    <p:sldMasterId id="2147483726" r:id="rId8"/>
    <p:sldMasterId id="2147483739" r:id="rId9"/>
    <p:sldMasterId id="2147483752" r:id="rId10"/>
    <p:sldMasterId id="2147483765" r:id="rId11"/>
    <p:sldMasterId id="2147483778" r:id="rId12"/>
    <p:sldMasterId id="2147483791" r:id="rId13"/>
  </p:sldMasterIdLst>
  <p:sldIdLst>
    <p:sldId id="256" r:id="rId14"/>
    <p:sldId id="257" r:id="rId15"/>
    <p:sldId id="258" r:id="rId16"/>
    <p:sldId id="259" r:id="rId17"/>
    <p:sldId id="260" r:id="rId18"/>
    <p:sldId id="261" r:id="rId19"/>
    <p:sldId id="262" r:id="rId20"/>
    <p:sldId id="263" r:id="rId21"/>
    <p:sldId id="264" r:id="rId22"/>
    <p:sldId id="265" r:id="rId23"/>
    <p:sldId id="266" r:id="rId24"/>
    <p:sldId id="267" r:id="rId25"/>
    <p:sldId id="268" r:id="rId26"/>
    <p:sldId id="269" r:id="rId27"/>
    <p:sldId id="270" r:id="rId28"/>
    <p:sldId id="271" r:id="rId29"/>
    <p:sldId id="272" r:id="rId30"/>
    <p:sldId id="273" r:id="rId31"/>
    <p:sldId id="274" r:id="rId32"/>
    <p:sldId id="275" r:id="rId33"/>
    <p:sldId id="276" r:id="rId34"/>
    <p:sldId id="277" r:id="rId35"/>
    <p:sldId id="278" r:id="rId36"/>
    <p:sldId id="279" r:id="rId37"/>
    <p:sldId id="280" r:id="rId38"/>
    <p:sldId id="281" r:id="rId39"/>
    <p:sldId id="282" r:id="rId40"/>
    <p:sldId id="283" r:id="rId41"/>
    <p:sldId id="284" r:id="rId42"/>
    <p:sldId id="285" r:id="rId43"/>
    <p:sldId id="286" r:id="rId44"/>
    <p:sldId id="287" r:id="rId45"/>
    <p:sldId id="288" r:id="rId46"/>
    <p:sldId id="289" r:id="rId47"/>
    <p:sldId id="290" r:id="rId48"/>
    <p:sldId id="291" r:id="rId49"/>
    <p:sldId id="292" r:id="rId50"/>
    <p:sldId id="293" r:id="rId51"/>
    <p:sldId id="294" r:id="rId52"/>
    <p:sldId id="295" r:id="rId53"/>
    <p:sldId id="296" r:id="rId54"/>
    <p:sldId id="297" r:id="rId55"/>
    <p:sldId id="298" r:id="rId56"/>
    <p:sldId id="299" r:id="rId57"/>
    <p:sldId id="300" r:id="rId58"/>
    <p:sldId id="301" r:id="rId59"/>
    <p:sldId id="302" r:id="rId60"/>
    <p:sldId id="303" r:id="rId61"/>
    <p:sldId id="304" r:id="rId62"/>
    <p:sldId id="305" r:id="rId63"/>
    <p:sldId id="306" r:id="rId64"/>
    <p:sldId id="307" r:id="rId65"/>
    <p:sldId id="308" r:id="rId66"/>
    <p:sldId id="309" r:id="rId67"/>
    <p:sldId id="310" r:id="rId68"/>
    <p:sldId id="311" r:id="rId69"/>
    <p:sldId id="312" r:id="rId70"/>
    <p:sldId id="313" r:id="rId71"/>
    <p:sldId id="314" r:id="rId72"/>
    <p:sldId id="315" r:id="rId73"/>
    <p:sldId id="316" r:id="rId74"/>
    <p:sldId id="317" r:id="rId75"/>
    <p:sldId id="318" r:id="rId76"/>
    <p:sldId id="319" r:id="rId77"/>
    <p:sldId id="320" r:id="rId78"/>
    <p:sldId id="321" r:id="rId79"/>
    <p:sldId id="322" r:id="rId80"/>
    <p:sldId id="323" r:id="rId81"/>
    <p:sldId id="324" r:id="rId82"/>
    <p:sldId id="325" r:id="rId83"/>
    <p:sldId id="326" r:id="rId84"/>
    <p:sldId id="327" r:id="rId85"/>
    <p:sldId id="328" r:id="rId86"/>
    <p:sldId id="329" r:id="rId87"/>
    <p:sldId id="330" r:id="rId88"/>
  </p:sldIdLst>
  <p:sldSz cx="12192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slideMaster" Target="slideMasters/slideMaster8.xml"/><Relationship Id="rId10" Type="http://schemas.openxmlformats.org/officeDocument/2006/relationships/slideMaster" Target="slideMasters/slideMaster9.xml"/><Relationship Id="rId11" Type="http://schemas.openxmlformats.org/officeDocument/2006/relationships/slideMaster" Target="slideMasters/slideMaster10.xml"/><Relationship Id="rId12" Type="http://schemas.openxmlformats.org/officeDocument/2006/relationships/slideMaster" Target="slideMasters/slideMaster11.xml"/><Relationship Id="rId13" Type="http://schemas.openxmlformats.org/officeDocument/2006/relationships/slideMaster" Target="slideMasters/slideMaster12.xml"/><Relationship Id="rId14" Type="http://schemas.openxmlformats.org/officeDocument/2006/relationships/slide" Target="slides/slide1.xml"/><Relationship Id="rId15" Type="http://schemas.openxmlformats.org/officeDocument/2006/relationships/slide" Target="slides/slide2.xml"/><Relationship Id="rId16" Type="http://schemas.openxmlformats.org/officeDocument/2006/relationships/slide" Target="slides/slide3.xml"/><Relationship Id="rId17" Type="http://schemas.openxmlformats.org/officeDocument/2006/relationships/slide" Target="slides/slide4.xml"/><Relationship Id="rId18" Type="http://schemas.openxmlformats.org/officeDocument/2006/relationships/slide" Target="slides/slide5.xml"/><Relationship Id="rId19" Type="http://schemas.openxmlformats.org/officeDocument/2006/relationships/slide" Target="slides/slide6.xml"/><Relationship Id="rId20" Type="http://schemas.openxmlformats.org/officeDocument/2006/relationships/slide" Target="slides/slide7.xml"/><Relationship Id="rId21" Type="http://schemas.openxmlformats.org/officeDocument/2006/relationships/slide" Target="slides/slide8.xml"/><Relationship Id="rId22" Type="http://schemas.openxmlformats.org/officeDocument/2006/relationships/slide" Target="slides/slide9.xml"/><Relationship Id="rId23" Type="http://schemas.openxmlformats.org/officeDocument/2006/relationships/slide" Target="slides/slide10.xml"/><Relationship Id="rId24" Type="http://schemas.openxmlformats.org/officeDocument/2006/relationships/slide" Target="slides/slide11.xml"/><Relationship Id="rId25" Type="http://schemas.openxmlformats.org/officeDocument/2006/relationships/slide" Target="slides/slide12.xml"/><Relationship Id="rId26" Type="http://schemas.openxmlformats.org/officeDocument/2006/relationships/slide" Target="slides/slide13.xml"/><Relationship Id="rId27" Type="http://schemas.openxmlformats.org/officeDocument/2006/relationships/slide" Target="slides/slide14.xml"/><Relationship Id="rId28" Type="http://schemas.openxmlformats.org/officeDocument/2006/relationships/slide" Target="slides/slide15.xml"/><Relationship Id="rId29" Type="http://schemas.openxmlformats.org/officeDocument/2006/relationships/slide" Target="slides/slide16.xml"/><Relationship Id="rId30" Type="http://schemas.openxmlformats.org/officeDocument/2006/relationships/slide" Target="slides/slide17.xml"/><Relationship Id="rId31" Type="http://schemas.openxmlformats.org/officeDocument/2006/relationships/slide" Target="slides/slide18.xml"/><Relationship Id="rId32" Type="http://schemas.openxmlformats.org/officeDocument/2006/relationships/slide" Target="slides/slide19.xml"/><Relationship Id="rId33" Type="http://schemas.openxmlformats.org/officeDocument/2006/relationships/slide" Target="slides/slide20.xml"/><Relationship Id="rId34" Type="http://schemas.openxmlformats.org/officeDocument/2006/relationships/slide" Target="slides/slide21.xml"/><Relationship Id="rId35" Type="http://schemas.openxmlformats.org/officeDocument/2006/relationships/slide" Target="slides/slide22.xml"/><Relationship Id="rId36" Type="http://schemas.openxmlformats.org/officeDocument/2006/relationships/slide" Target="slides/slide23.xml"/><Relationship Id="rId37" Type="http://schemas.openxmlformats.org/officeDocument/2006/relationships/slide" Target="slides/slide24.xml"/><Relationship Id="rId38" Type="http://schemas.openxmlformats.org/officeDocument/2006/relationships/slide" Target="slides/slide25.xml"/><Relationship Id="rId39" Type="http://schemas.openxmlformats.org/officeDocument/2006/relationships/slide" Target="slides/slide26.xml"/><Relationship Id="rId40" Type="http://schemas.openxmlformats.org/officeDocument/2006/relationships/slide" Target="slides/slide27.xml"/><Relationship Id="rId41" Type="http://schemas.openxmlformats.org/officeDocument/2006/relationships/slide" Target="slides/slide28.xml"/><Relationship Id="rId42" Type="http://schemas.openxmlformats.org/officeDocument/2006/relationships/slide" Target="slides/slide29.xml"/><Relationship Id="rId43" Type="http://schemas.openxmlformats.org/officeDocument/2006/relationships/slide" Target="slides/slide30.xml"/><Relationship Id="rId44" Type="http://schemas.openxmlformats.org/officeDocument/2006/relationships/slide" Target="slides/slide31.xml"/><Relationship Id="rId45" Type="http://schemas.openxmlformats.org/officeDocument/2006/relationships/slide" Target="slides/slide32.xml"/><Relationship Id="rId46" Type="http://schemas.openxmlformats.org/officeDocument/2006/relationships/slide" Target="slides/slide33.xml"/><Relationship Id="rId47" Type="http://schemas.openxmlformats.org/officeDocument/2006/relationships/slide" Target="slides/slide34.xml"/><Relationship Id="rId48" Type="http://schemas.openxmlformats.org/officeDocument/2006/relationships/slide" Target="slides/slide35.xml"/><Relationship Id="rId49" Type="http://schemas.openxmlformats.org/officeDocument/2006/relationships/slide" Target="slides/slide36.xml"/><Relationship Id="rId50" Type="http://schemas.openxmlformats.org/officeDocument/2006/relationships/slide" Target="slides/slide37.xml"/><Relationship Id="rId51" Type="http://schemas.openxmlformats.org/officeDocument/2006/relationships/slide" Target="slides/slide38.xml"/><Relationship Id="rId52" Type="http://schemas.openxmlformats.org/officeDocument/2006/relationships/slide" Target="slides/slide39.xml"/><Relationship Id="rId53" Type="http://schemas.openxmlformats.org/officeDocument/2006/relationships/slide" Target="slides/slide40.xml"/><Relationship Id="rId54" Type="http://schemas.openxmlformats.org/officeDocument/2006/relationships/slide" Target="slides/slide41.xml"/><Relationship Id="rId55" Type="http://schemas.openxmlformats.org/officeDocument/2006/relationships/slide" Target="slides/slide42.xml"/><Relationship Id="rId56" Type="http://schemas.openxmlformats.org/officeDocument/2006/relationships/slide" Target="slides/slide43.xml"/><Relationship Id="rId57" Type="http://schemas.openxmlformats.org/officeDocument/2006/relationships/slide" Target="slides/slide44.xml"/><Relationship Id="rId58" Type="http://schemas.openxmlformats.org/officeDocument/2006/relationships/slide" Target="slides/slide45.xml"/><Relationship Id="rId59" Type="http://schemas.openxmlformats.org/officeDocument/2006/relationships/slide" Target="slides/slide46.xml"/><Relationship Id="rId60" Type="http://schemas.openxmlformats.org/officeDocument/2006/relationships/slide" Target="slides/slide47.xml"/><Relationship Id="rId61" Type="http://schemas.openxmlformats.org/officeDocument/2006/relationships/slide" Target="slides/slide48.xml"/><Relationship Id="rId62" Type="http://schemas.openxmlformats.org/officeDocument/2006/relationships/slide" Target="slides/slide49.xml"/><Relationship Id="rId63" Type="http://schemas.openxmlformats.org/officeDocument/2006/relationships/slide" Target="slides/slide50.xml"/><Relationship Id="rId64" Type="http://schemas.openxmlformats.org/officeDocument/2006/relationships/slide" Target="slides/slide51.xml"/><Relationship Id="rId65" Type="http://schemas.openxmlformats.org/officeDocument/2006/relationships/slide" Target="slides/slide52.xml"/><Relationship Id="rId66" Type="http://schemas.openxmlformats.org/officeDocument/2006/relationships/slide" Target="slides/slide53.xml"/><Relationship Id="rId67" Type="http://schemas.openxmlformats.org/officeDocument/2006/relationships/slide" Target="slides/slide54.xml"/><Relationship Id="rId68" Type="http://schemas.openxmlformats.org/officeDocument/2006/relationships/slide" Target="slides/slide55.xml"/><Relationship Id="rId69" Type="http://schemas.openxmlformats.org/officeDocument/2006/relationships/slide" Target="slides/slide56.xml"/><Relationship Id="rId70" Type="http://schemas.openxmlformats.org/officeDocument/2006/relationships/slide" Target="slides/slide57.xml"/><Relationship Id="rId71" Type="http://schemas.openxmlformats.org/officeDocument/2006/relationships/slide" Target="slides/slide58.xml"/><Relationship Id="rId72" Type="http://schemas.openxmlformats.org/officeDocument/2006/relationships/slide" Target="slides/slide59.xml"/><Relationship Id="rId73" Type="http://schemas.openxmlformats.org/officeDocument/2006/relationships/slide" Target="slides/slide60.xml"/><Relationship Id="rId74" Type="http://schemas.openxmlformats.org/officeDocument/2006/relationships/slide" Target="slides/slide61.xml"/><Relationship Id="rId75" Type="http://schemas.openxmlformats.org/officeDocument/2006/relationships/slide" Target="slides/slide62.xml"/><Relationship Id="rId76" Type="http://schemas.openxmlformats.org/officeDocument/2006/relationships/slide" Target="slides/slide63.xml"/><Relationship Id="rId77" Type="http://schemas.openxmlformats.org/officeDocument/2006/relationships/slide" Target="slides/slide64.xml"/><Relationship Id="rId78" Type="http://schemas.openxmlformats.org/officeDocument/2006/relationships/slide" Target="slides/slide65.xml"/><Relationship Id="rId79" Type="http://schemas.openxmlformats.org/officeDocument/2006/relationships/slide" Target="slides/slide66.xml"/><Relationship Id="rId80" Type="http://schemas.openxmlformats.org/officeDocument/2006/relationships/slide" Target="slides/slide67.xml"/><Relationship Id="rId81" Type="http://schemas.openxmlformats.org/officeDocument/2006/relationships/slide" Target="slides/slide68.xml"/><Relationship Id="rId82" Type="http://schemas.openxmlformats.org/officeDocument/2006/relationships/slide" Target="slides/slide69.xml"/><Relationship Id="rId83" Type="http://schemas.openxmlformats.org/officeDocument/2006/relationships/slide" Target="slides/slide70.xml"/><Relationship Id="rId84" Type="http://schemas.openxmlformats.org/officeDocument/2006/relationships/slide" Target="slides/slide71.xml"/><Relationship Id="rId85" Type="http://schemas.openxmlformats.org/officeDocument/2006/relationships/slide" Target="slides/slide72.xml"/><Relationship Id="rId86" Type="http://schemas.openxmlformats.org/officeDocument/2006/relationships/slide" Target="slides/slide73.xml"/><Relationship Id="rId87" Type="http://schemas.openxmlformats.org/officeDocument/2006/relationships/slide" Target="slides/slide74.xml"/><Relationship Id="rId88" Type="http://schemas.openxmlformats.org/officeDocument/2006/relationships/slide" Target="slides/slide75.xml"/><Relationship Id="rId89"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7.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8.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29.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0.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1.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2.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4.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5.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6.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3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39.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0.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1.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2.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3.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5.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6.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7.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8.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4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1.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2.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3.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4.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6.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7.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8.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59.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0.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3.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4.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5.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7.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8.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69.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0.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1.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2.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5.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6.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7.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8.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79.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0.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1.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2.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3.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4.xml.rels><?xml version="1.0" encoding="UTF-8"?>
<Relationships xmlns="http://schemas.openxmlformats.org/package/2006/relationships"><Relationship Id="rId1" Type="http://schemas.openxmlformats.org/officeDocument/2006/relationships/slideMaster" Target="../slideMasters/slideMaster7.xml"/>
</Relationships>
</file>

<file path=ppt/slideLayouts/_rels/slideLayout8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7.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8.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89.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0.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1.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2.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3.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4.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5.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6.xml.rels><?xml version="1.0" encoding="UTF-8"?>
<Relationships xmlns="http://schemas.openxmlformats.org/package/2006/relationships"><Relationship Id="rId1" Type="http://schemas.openxmlformats.org/officeDocument/2006/relationships/slideMaster" Target="../slideMasters/slideMaster8.xml"/>
</Relationships>
</file>

<file path=ppt/slideLayouts/_rels/slideLayout9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99.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0.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1.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2.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3.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4.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5.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6.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7.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8.xml.rels><?xml version="1.0" encoding="UTF-8"?>
<Relationships xmlns="http://schemas.openxmlformats.org/package/2006/relationships"><Relationship Id="rId1" Type="http://schemas.openxmlformats.org/officeDocument/2006/relationships/slideMaster" Target="../slideMasters/slideMaster9.xml"/>
</Relationships>
</file>

<file path=ppt/slideLayouts/_rels/slideLayout10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1.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2.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3.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4.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5.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6.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7.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8.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19.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0.xml.rels><?xml version="1.0" encoding="UTF-8"?>
<Relationships xmlns="http://schemas.openxmlformats.org/package/2006/relationships"><Relationship Id="rId1" Type="http://schemas.openxmlformats.org/officeDocument/2006/relationships/slideMaster" Target="../slideMasters/slideMaster10.xml"/>
</Relationships>
</file>

<file path=ppt/slideLayouts/_rels/slideLayout12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3.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4.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5.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6.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7.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8.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29.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0.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1.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2.xml.rels><?xml version="1.0" encoding="UTF-8"?>
<Relationships xmlns="http://schemas.openxmlformats.org/package/2006/relationships"><Relationship Id="rId1" Type="http://schemas.openxmlformats.org/officeDocument/2006/relationships/slideMaster" Target="../slideMasters/slideMaster11.xml"/>
</Relationships>
</file>

<file path=ppt/slideLayouts/_rels/slideLayout13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4.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5.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6.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7.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8.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39.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0.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1.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2.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3.xml.rels><?xml version="1.0" encoding="UTF-8"?>
<Relationships xmlns="http://schemas.openxmlformats.org/package/2006/relationships"><Relationship Id="rId1" Type="http://schemas.openxmlformats.org/officeDocument/2006/relationships/slideMaster" Target="../slideMasters/slideMaster12.xml"/>
</Relationships>
</file>

<file path=ppt/slideLayouts/_rels/slideLayout144.xml.rels><?xml version="1.0" encoding="UTF-8"?>
<Relationships xmlns="http://schemas.openxmlformats.org/package/2006/relationships"><Relationship Id="rId1" Type="http://schemas.openxmlformats.org/officeDocument/2006/relationships/slideMaster" Target="../slideMasters/slideMaster1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7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7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7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7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7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7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8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8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8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8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9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9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9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9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0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0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27"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2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29"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3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3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3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34"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3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3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3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3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3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4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4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42"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4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4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4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46"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48"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49"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5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4"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5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56"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7"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8"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59"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60"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61"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8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8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8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8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8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8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8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8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9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9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19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1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0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0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0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0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0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0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0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1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1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1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1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1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1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4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5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2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30"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5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3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3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3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3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3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3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5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37"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5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3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3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4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4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4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4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4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24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4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4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49"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2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51"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52"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5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2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5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5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5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57"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6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2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59"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60"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61"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62"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63"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64"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6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6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28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85"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6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28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87"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6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28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8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9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6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2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6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292"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6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2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9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9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9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6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2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298"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29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00"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6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0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0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04"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7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0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06"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07"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7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0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0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2"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7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14"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5"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6"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7"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8"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19"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7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7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4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42"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7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4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44"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7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4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47"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7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4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7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49"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7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5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51"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52"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53"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3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5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5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57"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3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5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1"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3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63"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4"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36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66"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8"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69"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37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71"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72"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73"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74"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75"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76"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8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38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90"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8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39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92"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39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9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395"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8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3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9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397"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9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39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399"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0"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1"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0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03"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5"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0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0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09"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11"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12"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14"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1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16"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17"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19"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20"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21"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22"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23"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24"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9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9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4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41"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9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4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43"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4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45"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4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10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448"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0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4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5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5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5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45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54"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55"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56"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45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58"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59"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60"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46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62"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63"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46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6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6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6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68"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46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70"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71"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72"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73"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74"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75"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0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49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93"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1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49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95"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49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497"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49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49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1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00"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0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0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0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0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06"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07"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08"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0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1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1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12"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13"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14"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15"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1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1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18"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1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0"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22"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3"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4"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5"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6"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27"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4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46"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1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4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48"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54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50"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51"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55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12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553"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2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55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5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56"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57"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55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59"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60"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61"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2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562"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63"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64"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65"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56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67"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68"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56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70"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1"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2"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3"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57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75"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6"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7"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8"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79"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580"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13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59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598" name="PlaceHolder 2"/>
          <p:cNvSpPr>
            <a:spLocks noGrp="1"/>
          </p:cNvSpPr>
          <p:nvPr>
            <p:ph type="subTitle"/>
          </p:nvPr>
        </p:nvSpPr>
        <p:spPr>
          <a:xfrm>
            <a:off x="609480" y="1604520"/>
            <a:ext cx="10972440" cy="3977280"/>
          </a:xfrm>
          <a:prstGeom prst="rect">
            <a:avLst/>
          </a:prstGeom>
          <a:noFill/>
          <a:ln w="0">
            <a:noFill/>
          </a:ln>
        </p:spPr>
        <p:txBody>
          <a:bodyPr lIns="0" rIns="0" tIns="0" bIns="0" anchor="ctr">
            <a:noAutofit/>
          </a:bodyPr>
          <a:p>
            <a:pPr indent="0" algn="ctr">
              <a:buNone/>
            </a:pPr>
            <a:endParaRPr b="0" lang="fr-FR" sz="3200" spc="-1" strike="noStrike">
              <a:solidFill>
                <a:srgbClr val="000000"/>
              </a:solidFill>
              <a:latin typeface="Arial"/>
            </a:endParaRPr>
          </a:p>
        </p:txBody>
      </p:sp>
    </p:spTree>
  </p:cSld>
</p:sldLayout>
</file>

<file path=ppt/slideLayouts/slideLayout13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599"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00" name="PlaceHolder 2"/>
          <p:cNvSpPr>
            <a:spLocks noGrp="1"/>
          </p:cNvSpPr>
          <p:nvPr>
            <p:ph/>
          </p:nvPr>
        </p:nvSpPr>
        <p:spPr>
          <a:xfrm>
            <a:off x="609480" y="1604520"/>
            <a:ext cx="1097244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60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02"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03"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3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60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Tree>
  </p:cSld>
</p:sldLayout>
</file>

<file path=ppt/slideLayouts/slideLayout13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605" name="PlaceHolder 1"/>
          <p:cNvSpPr>
            <a:spLocks noGrp="1"/>
          </p:cNvSpPr>
          <p:nvPr>
            <p:ph type="subTitle"/>
          </p:nvPr>
        </p:nvSpPr>
        <p:spPr>
          <a:xfrm>
            <a:off x="609480" y="273600"/>
            <a:ext cx="10972440" cy="5307840"/>
          </a:xfrm>
          <a:prstGeom prst="rect">
            <a:avLst/>
          </a:prstGeom>
          <a:noFill/>
          <a:ln w="0">
            <a:noFill/>
          </a:ln>
        </p:spPr>
        <p:txBody>
          <a:bodyPr lIns="0" rIns="0" tIns="0" bIns="0" anchor="ctr">
            <a:noAutofit/>
          </a:bodyPr>
          <a:p>
            <a:pPr algn="ctr"/>
            <a:endParaRPr b="0" lang="fr-FR" sz="3200" spc="-1" strike="noStrike">
              <a:solidFill>
                <a:srgbClr val="000000"/>
              </a:solidFill>
              <a:latin typeface="Arial"/>
            </a:endParaRPr>
          </a:p>
        </p:txBody>
      </p:sp>
    </p:spTree>
  </p:cSld>
</p:sldLayout>
</file>

<file path=ppt/slideLayouts/slideLayout13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60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07"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08" name="PlaceHolder 3"/>
          <p:cNvSpPr>
            <a:spLocks noGrp="1"/>
          </p:cNvSpPr>
          <p:nvPr>
            <p:ph/>
          </p:nvPr>
        </p:nvSpPr>
        <p:spPr>
          <a:xfrm>
            <a:off x="623196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09"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4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610"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11" name="PlaceHolder 2"/>
          <p:cNvSpPr>
            <a:spLocks noGrp="1"/>
          </p:cNvSpPr>
          <p:nvPr>
            <p:ph/>
          </p:nvPr>
        </p:nvSpPr>
        <p:spPr>
          <a:xfrm>
            <a:off x="609480" y="1604520"/>
            <a:ext cx="5354280" cy="397728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12"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13" name="PlaceHolder 4"/>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4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614"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15"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16"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17" name="PlaceHolder 4"/>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4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61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19" name="PlaceHolder 2"/>
          <p:cNvSpPr>
            <a:spLocks noGrp="1"/>
          </p:cNvSpPr>
          <p:nvPr>
            <p:ph/>
          </p:nvPr>
        </p:nvSpPr>
        <p:spPr>
          <a:xfrm>
            <a:off x="609480" y="160452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0" name="PlaceHolder 3"/>
          <p:cNvSpPr>
            <a:spLocks noGrp="1"/>
          </p:cNvSpPr>
          <p:nvPr>
            <p:ph/>
          </p:nvPr>
        </p:nvSpPr>
        <p:spPr>
          <a:xfrm>
            <a:off x="609480" y="3682080"/>
            <a:ext cx="109724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4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621"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22" name="PlaceHolder 2"/>
          <p:cNvSpPr>
            <a:spLocks noGrp="1"/>
          </p:cNvSpPr>
          <p:nvPr>
            <p:ph/>
          </p:nvPr>
        </p:nvSpPr>
        <p:spPr>
          <a:xfrm>
            <a:off x="60948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3" name="PlaceHolder 3"/>
          <p:cNvSpPr>
            <a:spLocks noGrp="1"/>
          </p:cNvSpPr>
          <p:nvPr>
            <p:ph/>
          </p:nvPr>
        </p:nvSpPr>
        <p:spPr>
          <a:xfrm>
            <a:off x="6231960" y="160452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4" name="PlaceHolder 4"/>
          <p:cNvSpPr>
            <a:spLocks noGrp="1"/>
          </p:cNvSpPr>
          <p:nvPr>
            <p:ph/>
          </p:nvPr>
        </p:nvSpPr>
        <p:spPr>
          <a:xfrm>
            <a:off x="60948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5" name="PlaceHolder 5"/>
          <p:cNvSpPr>
            <a:spLocks noGrp="1"/>
          </p:cNvSpPr>
          <p:nvPr>
            <p:ph/>
          </p:nvPr>
        </p:nvSpPr>
        <p:spPr>
          <a:xfrm>
            <a:off x="6231960" y="3682080"/>
            <a:ext cx="535428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Layouts/slideLayout14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626"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endParaRPr b="0" lang="fr-FR" sz="4400" spc="-1" strike="noStrike">
              <a:solidFill>
                <a:srgbClr val="000000"/>
              </a:solidFill>
              <a:latin typeface="Arial"/>
            </a:endParaRPr>
          </a:p>
        </p:txBody>
      </p:sp>
      <p:sp>
        <p:nvSpPr>
          <p:cNvPr id="627" name="PlaceHolder 2"/>
          <p:cNvSpPr>
            <a:spLocks noGrp="1"/>
          </p:cNvSpPr>
          <p:nvPr>
            <p:ph/>
          </p:nvPr>
        </p:nvSpPr>
        <p:spPr>
          <a:xfrm>
            <a:off x="60948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8" name="PlaceHolder 3"/>
          <p:cNvSpPr>
            <a:spLocks noGrp="1"/>
          </p:cNvSpPr>
          <p:nvPr>
            <p:ph/>
          </p:nvPr>
        </p:nvSpPr>
        <p:spPr>
          <a:xfrm>
            <a:off x="431964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29" name="PlaceHolder 4"/>
          <p:cNvSpPr>
            <a:spLocks noGrp="1"/>
          </p:cNvSpPr>
          <p:nvPr>
            <p:ph/>
          </p:nvPr>
        </p:nvSpPr>
        <p:spPr>
          <a:xfrm>
            <a:off x="8029800" y="160452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30" name="PlaceHolder 5"/>
          <p:cNvSpPr>
            <a:spLocks noGrp="1"/>
          </p:cNvSpPr>
          <p:nvPr>
            <p:ph/>
          </p:nvPr>
        </p:nvSpPr>
        <p:spPr>
          <a:xfrm>
            <a:off x="60948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31" name="PlaceHolder 6"/>
          <p:cNvSpPr>
            <a:spLocks noGrp="1"/>
          </p:cNvSpPr>
          <p:nvPr>
            <p:ph/>
          </p:nvPr>
        </p:nvSpPr>
        <p:spPr>
          <a:xfrm>
            <a:off x="431964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
        <p:nvSpPr>
          <p:cNvPr id="632" name="PlaceHolder 7"/>
          <p:cNvSpPr>
            <a:spLocks noGrp="1"/>
          </p:cNvSpPr>
          <p:nvPr>
            <p:ph/>
          </p:nvPr>
        </p:nvSpPr>
        <p:spPr>
          <a:xfrm>
            <a:off x="8029800" y="3682080"/>
            <a:ext cx="3533040" cy="1896840"/>
          </a:xfrm>
          <a:prstGeom prst="rect">
            <a:avLst/>
          </a:prstGeom>
          <a:noFill/>
          <a:ln w="0">
            <a:noFill/>
          </a:ln>
        </p:spPr>
        <p:txBody>
          <a:bodyPr lIns="0" rIns="0" tIns="0" bIns="0" anchor="t">
            <a:normAutofit/>
          </a:bodyPr>
          <a:p>
            <a:pPr indent="0">
              <a:spcBef>
                <a:spcPts val="1417"/>
              </a:spcBef>
              <a:buNone/>
            </a:pPr>
            <a:endParaRPr b="0" lang="fr-FR" sz="3200" spc="-1" strike="noStrike">
              <a:solidFill>
                <a:srgbClr val="000000"/>
              </a:solidFill>
              <a:latin typeface="Arial"/>
            </a:endParaRP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slideLayout" Target="../slideLayouts/slideLayout1.xml"/><Relationship Id="rId6" Type="http://schemas.openxmlformats.org/officeDocument/2006/relationships/slideLayout" Target="../slideLayouts/slideLayout2.xml"/><Relationship Id="rId7" Type="http://schemas.openxmlformats.org/officeDocument/2006/relationships/slideLayout" Target="../slideLayouts/slideLayout3.xml"/><Relationship Id="rId8" Type="http://schemas.openxmlformats.org/officeDocument/2006/relationships/slideLayout" Target="../slideLayouts/slideLayout4.xml"/><Relationship Id="rId9" Type="http://schemas.openxmlformats.org/officeDocument/2006/relationships/slideLayout" Target="../slideLayouts/slideLayout5.xml"/><Relationship Id="rId10" Type="http://schemas.openxmlformats.org/officeDocument/2006/relationships/slideLayout" Target="../slideLayouts/slideLayout6.xml"/><Relationship Id="rId11" Type="http://schemas.openxmlformats.org/officeDocument/2006/relationships/slideLayout" Target="../slideLayouts/slideLayout7.xml"/><Relationship Id="rId12" Type="http://schemas.openxmlformats.org/officeDocument/2006/relationships/slideLayout" Target="../slideLayouts/slideLayout8.xml"/><Relationship Id="rId13" Type="http://schemas.openxmlformats.org/officeDocument/2006/relationships/slideLayout" Target="../slideLayouts/slideLayout9.xml"/><Relationship Id="rId14" Type="http://schemas.openxmlformats.org/officeDocument/2006/relationships/slideLayout" Target="../slideLayouts/slideLayout10.xml"/><Relationship Id="rId15" Type="http://schemas.openxmlformats.org/officeDocument/2006/relationships/slideLayout" Target="../slideLayouts/slideLayout11.xml"/><Relationship Id="rId16"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image" Target="../media/image1.jpe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 Id="rId9" Type="http://schemas.openxmlformats.org/officeDocument/2006/relationships/slideLayout" Target="../slideLayouts/slideLayout17.xml"/><Relationship Id="rId10" Type="http://schemas.openxmlformats.org/officeDocument/2006/relationships/slideLayout" Target="../slideLayouts/slideLayout18.xml"/><Relationship Id="rId11" Type="http://schemas.openxmlformats.org/officeDocument/2006/relationships/slideLayout" Target="../slideLayouts/slideLayout19.xml"/><Relationship Id="rId12" Type="http://schemas.openxmlformats.org/officeDocument/2006/relationships/slideLayout" Target="../slideLayouts/slideLayout20.xml"/><Relationship Id="rId13" Type="http://schemas.openxmlformats.org/officeDocument/2006/relationships/slideLayout" Target="../slideLayouts/slideLayout21.xml"/><Relationship Id="rId14" Type="http://schemas.openxmlformats.org/officeDocument/2006/relationships/slideLayout" Target="../slideLayouts/slideLayout22.xml"/><Relationship Id="rId15" Type="http://schemas.openxmlformats.org/officeDocument/2006/relationships/slideLayout" Target="../slideLayouts/slideLayout23.xml"/><Relationship Id="rId16" Type="http://schemas.openxmlformats.org/officeDocument/2006/relationships/slideLayout" Target="../slideLayouts/slideLayout24.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25.xml"/><Relationship Id="rId5" Type="http://schemas.openxmlformats.org/officeDocument/2006/relationships/slideLayout" Target="../slideLayouts/slideLayout26.xml"/><Relationship Id="rId6" Type="http://schemas.openxmlformats.org/officeDocument/2006/relationships/slideLayout" Target="../slideLayouts/slideLayout27.xml"/><Relationship Id="rId7" Type="http://schemas.openxmlformats.org/officeDocument/2006/relationships/slideLayout" Target="../slideLayouts/slideLayout28.xml"/><Relationship Id="rId8" Type="http://schemas.openxmlformats.org/officeDocument/2006/relationships/slideLayout" Target="../slideLayouts/slideLayout29.xml"/><Relationship Id="rId9" Type="http://schemas.openxmlformats.org/officeDocument/2006/relationships/slideLayout" Target="../slideLayouts/slideLayout30.xml"/><Relationship Id="rId10" Type="http://schemas.openxmlformats.org/officeDocument/2006/relationships/slideLayout" Target="../slideLayouts/slideLayout31.xml"/><Relationship Id="rId11" Type="http://schemas.openxmlformats.org/officeDocument/2006/relationships/slideLayout" Target="../slideLayouts/slideLayout32.xml"/><Relationship Id="rId12" Type="http://schemas.openxmlformats.org/officeDocument/2006/relationships/slideLayout" Target="../slideLayouts/slideLayout33.xml"/><Relationship Id="rId13" Type="http://schemas.openxmlformats.org/officeDocument/2006/relationships/slideLayout" Target="../slideLayouts/slideLayout34.xml"/><Relationship Id="rId14" Type="http://schemas.openxmlformats.org/officeDocument/2006/relationships/slideLayout" Target="../slideLayouts/slideLayout35.xml"/><Relationship Id="rId15" Type="http://schemas.openxmlformats.org/officeDocument/2006/relationships/slideLayout" Target="../slideLayouts/slideLayout36.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 Id="rId11" Type="http://schemas.openxmlformats.org/officeDocument/2006/relationships/slideLayout" Target="../slideLayouts/slideLayout44.xml"/><Relationship Id="rId12" Type="http://schemas.openxmlformats.org/officeDocument/2006/relationships/slideLayout" Target="../slideLayouts/slideLayout45.xml"/><Relationship Id="rId13" Type="http://schemas.openxmlformats.org/officeDocument/2006/relationships/slideLayout" Target="../slideLayouts/slideLayout46.xml"/><Relationship Id="rId14" Type="http://schemas.openxmlformats.org/officeDocument/2006/relationships/slideLayout" Target="../slideLayouts/slideLayout47.xml"/><Relationship Id="rId15" Type="http://schemas.openxmlformats.org/officeDocument/2006/relationships/slideLayout" Target="../slideLayouts/slideLayout48.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49.xml"/><Relationship Id="rId5" Type="http://schemas.openxmlformats.org/officeDocument/2006/relationships/slideLayout" Target="../slideLayouts/slideLayout50.xml"/><Relationship Id="rId6" Type="http://schemas.openxmlformats.org/officeDocument/2006/relationships/slideLayout" Target="../slideLayouts/slideLayout51.xml"/><Relationship Id="rId7" Type="http://schemas.openxmlformats.org/officeDocument/2006/relationships/slideLayout" Target="../slideLayouts/slideLayout52.xml"/><Relationship Id="rId8" Type="http://schemas.openxmlformats.org/officeDocument/2006/relationships/slideLayout" Target="../slideLayouts/slideLayout53.xml"/><Relationship Id="rId9" Type="http://schemas.openxmlformats.org/officeDocument/2006/relationships/slideLayout" Target="../slideLayouts/slideLayout54.xml"/><Relationship Id="rId10" Type="http://schemas.openxmlformats.org/officeDocument/2006/relationships/slideLayout" Target="../slideLayouts/slideLayout55.xml"/><Relationship Id="rId11" Type="http://schemas.openxmlformats.org/officeDocument/2006/relationships/slideLayout" Target="../slideLayouts/slideLayout56.xml"/><Relationship Id="rId12" Type="http://schemas.openxmlformats.org/officeDocument/2006/relationships/slideLayout" Target="../slideLayouts/slideLayout57.xml"/><Relationship Id="rId13" Type="http://schemas.openxmlformats.org/officeDocument/2006/relationships/slideLayout" Target="../slideLayouts/slideLayout58.xml"/><Relationship Id="rId14" Type="http://schemas.openxmlformats.org/officeDocument/2006/relationships/slideLayout" Target="../slideLayouts/slideLayout59.xml"/><Relationship Id="rId15" Type="http://schemas.openxmlformats.org/officeDocument/2006/relationships/slideLayout" Target="../slideLayouts/slideLayout60.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61.xml"/><Relationship Id="rId5" Type="http://schemas.openxmlformats.org/officeDocument/2006/relationships/slideLayout" Target="../slideLayouts/slideLayout62.xml"/><Relationship Id="rId6" Type="http://schemas.openxmlformats.org/officeDocument/2006/relationships/slideLayout" Target="../slideLayouts/slideLayout63.xml"/><Relationship Id="rId7" Type="http://schemas.openxmlformats.org/officeDocument/2006/relationships/slideLayout" Target="../slideLayouts/slideLayout64.xml"/><Relationship Id="rId8" Type="http://schemas.openxmlformats.org/officeDocument/2006/relationships/slideLayout" Target="../slideLayouts/slideLayout65.xml"/><Relationship Id="rId9" Type="http://schemas.openxmlformats.org/officeDocument/2006/relationships/slideLayout" Target="../slideLayouts/slideLayout66.xml"/><Relationship Id="rId10" Type="http://schemas.openxmlformats.org/officeDocument/2006/relationships/slideLayout" Target="../slideLayouts/slideLayout67.xml"/><Relationship Id="rId11" Type="http://schemas.openxmlformats.org/officeDocument/2006/relationships/slideLayout" Target="../slideLayouts/slideLayout68.xml"/><Relationship Id="rId12" Type="http://schemas.openxmlformats.org/officeDocument/2006/relationships/slideLayout" Target="../slideLayouts/slideLayout69.xml"/><Relationship Id="rId13" Type="http://schemas.openxmlformats.org/officeDocument/2006/relationships/slideLayout" Target="../slideLayouts/slideLayout70.xml"/><Relationship Id="rId14" Type="http://schemas.openxmlformats.org/officeDocument/2006/relationships/slideLayout" Target="../slideLayouts/slideLayout71.xml"/><Relationship Id="rId15" Type="http://schemas.openxmlformats.org/officeDocument/2006/relationships/slideLayout" Target="../slideLayouts/slideLayout72.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73.xml"/><Relationship Id="rId5" Type="http://schemas.openxmlformats.org/officeDocument/2006/relationships/slideLayout" Target="../slideLayouts/slideLayout74.xml"/><Relationship Id="rId6" Type="http://schemas.openxmlformats.org/officeDocument/2006/relationships/slideLayout" Target="../slideLayouts/slideLayout75.xml"/><Relationship Id="rId7" Type="http://schemas.openxmlformats.org/officeDocument/2006/relationships/slideLayout" Target="../slideLayouts/slideLayout76.xml"/><Relationship Id="rId8" Type="http://schemas.openxmlformats.org/officeDocument/2006/relationships/slideLayout" Target="../slideLayouts/slideLayout77.xml"/><Relationship Id="rId9" Type="http://schemas.openxmlformats.org/officeDocument/2006/relationships/slideLayout" Target="../slideLayouts/slideLayout78.xml"/><Relationship Id="rId10" Type="http://schemas.openxmlformats.org/officeDocument/2006/relationships/slideLayout" Target="../slideLayouts/slideLayout79.xml"/><Relationship Id="rId11" Type="http://schemas.openxmlformats.org/officeDocument/2006/relationships/slideLayout" Target="../slideLayouts/slideLayout80.xml"/><Relationship Id="rId12" Type="http://schemas.openxmlformats.org/officeDocument/2006/relationships/slideLayout" Target="../slideLayouts/slideLayout81.xml"/><Relationship Id="rId13" Type="http://schemas.openxmlformats.org/officeDocument/2006/relationships/slideLayout" Target="../slideLayouts/slideLayout82.xml"/><Relationship Id="rId14" Type="http://schemas.openxmlformats.org/officeDocument/2006/relationships/slideLayout" Target="../slideLayouts/slideLayout83.xml"/><Relationship Id="rId15" Type="http://schemas.openxmlformats.org/officeDocument/2006/relationships/slideLayout" Target="../slideLayouts/slideLayout84.xml"/>
</Relationships>
</file>

<file path=ppt/slideMasters/_rels/slideMaster8.xml.rels><?xml version="1.0" encoding="UTF-8"?>
<Relationships xmlns="http://schemas.openxmlformats.org/package/2006/relationships"><Relationship Id="rId1" Type="http://schemas.openxmlformats.org/officeDocument/2006/relationships/theme" Target="../theme/theme8.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85.xml"/><Relationship Id="rId5" Type="http://schemas.openxmlformats.org/officeDocument/2006/relationships/slideLayout" Target="../slideLayouts/slideLayout86.xml"/><Relationship Id="rId6" Type="http://schemas.openxmlformats.org/officeDocument/2006/relationships/slideLayout" Target="../slideLayouts/slideLayout87.xml"/><Relationship Id="rId7" Type="http://schemas.openxmlformats.org/officeDocument/2006/relationships/slideLayout" Target="../slideLayouts/slideLayout88.xml"/><Relationship Id="rId8" Type="http://schemas.openxmlformats.org/officeDocument/2006/relationships/slideLayout" Target="../slideLayouts/slideLayout89.xml"/><Relationship Id="rId9" Type="http://schemas.openxmlformats.org/officeDocument/2006/relationships/slideLayout" Target="../slideLayouts/slideLayout90.xml"/><Relationship Id="rId10" Type="http://schemas.openxmlformats.org/officeDocument/2006/relationships/slideLayout" Target="../slideLayouts/slideLayout91.xml"/><Relationship Id="rId11" Type="http://schemas.openxmlformats.org/officeDocument/2006/relationships/slideLayout" Target="../slideLayouts/slideLayout92.xml"/><Relationship Id="rId12" Type="http://schemas.openxmlformats.org/officeDocument/2006/relationships/slideLayout" Target="../slideLayouts/slideLayout93.xml"/><Relationship Id="rId13" Type="http://schemas.openxmlformats.org/officeDocument/2006/relationships/slideLayout" Target="../slideLayouts/slideLayout94.xml"/><Relationship Id="rId14" Type="http://schemas.openxmlformats.org/officeDocument/2006/relationships/slideLayout" Target="../slideLayouts/slideLayout95.xml"/><Relationship Id="rId15" Type="http://schemas.openxmlformats.org/officeDocument/2006/relationships/slideLayout" Target="../slideLayouts/slideLayout96.xml"/>
</Relationships>
</file>

<file path=ppt/slideMasters/_rels/slideMaster9.xml.rels><?xml version="1.0" encoding="UTF-8"?>
<Relationships xmlns="http://schemas.openxmlformats.org/package/2006/relationships"><Relationship Id="rId1" Type="http://schemas.openxmlformats.org/officeDocument/2006/relationships/theme" Target="../theme/theme9.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97.xml"/><Relationship Id="rId5" Type="http://schemas.openxmlformats.org/officeDocument/2006/relationships/slideLayout" Target="../slideLayouts/slideLayout98.xml"/><Relationship Id="rId6" Type="http://schemas.openxmlformats.org/officeDocument/2006/relationships/slideLayout" Target="../slideLayouts/slideLayout99.xml"/><Relationship Id="rId7" Type="http://schemas.openxmlformats.org/officeDocument/2006/relationships/slideLayout" Target="../slideLayouts/slideLayout100.xml"/><Relationship Id="rId8" Type="http://schemas.openxmlformats.org/officeDocument/2006/relationships/slideLayout" Target="../slideLayouts/slideLayout101.xml"/><Relationship Id="rId9" Type="http://schemas.openxmlformats.org/officeDocument/2006/relationships/slideLayout" Target="../slideLayouts/slideLayout102.xml"/><Relationship Id="rId10" Type="http://schemas.openxmlformats.org/officeDocument/2006/relationships/slideLayout" Target="../slideLayouts/slideLayout103.xml"/><Relationship Id="rId11" Type="http://schemas.openxmlformats.org/officeDocument/2006/relationships/slideLayout" Target="../slideLayouts/slideLayout104.xml"/><Relationship Id="rId12" Type="http://schemas.openxmlformats.org/officeDocument/2006/relationships/slideLayout" Target="../slideLayouts/slideLayout105.xml"/><Relationship Id="rId13" Type="http://schemas.openxmlformats.org/officeDocument/2006/relationships/slideLayout" Target="../slideLayouts/slideLayout106.xml"/><Relationship Id="rId14" Type="http://schemas.openxmlformats.org/officeDocument/2006/relationships/slideLayout" Target="../slideLayouts/slideLayout107.xml"/><Relationship Id="rId15" Type="http://schemas.openxmlformats.org/officeDocument/2006/relationships/slideLayout" Target="../slideLayouts/slideLayout108.xml"/>
</Relationships>
</file>

<file path=ppt/slideMasters/_rels/slideMaster10.xml.rels><?xml version="1.0" encoding="UTF-8"?>
<Relationships xmlns="http://schemas.openxmlformats.org/package/2006/relationships"><Relationship Id="rId1" Type="http://schemas.openxmlformats.org/officeDocument/2006/relationships/theme" Target="../theme/theme10.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09.xml"/><Relationship Id="rId5" Type="http://schemas.openxmlformats.org/officeDocument/2006/relationships/slideLayout" Target="../slideLayouts/slideLayout110.xml"/><Relationship Id="rId6" Type="http://schemas.openxmlformats.org/officeDocument/2006/relationships/slideLayout" Target="../slideLayouts/slideLayout111.xml"/><Relationship Id="rId7" Type="http://schemas.openxmlformats.org/officeDocument/2006/relationships/slideLayout" Target="../slideLayouts/slideLayout112.xml"/><Relationship Id="rId8" Type="http://schemas.openxmlformats.org/officeDocument/2006/relationships/slideLayout" Target="../slideLayouts/slideLayout113.xml"/><Relationship Id="rId9" Type="http://schemas.openxmlformats.org/officeDocument/2006/relationships/slideLayout" Target="../slideLayouts/slideLayout114.xml"/><Relationship Id="rId10" Type="http://schemas.openxmlformats.org/officeDocument/2006/relationships/slideLayout" Target="../slideLayouts/slideLayout115.xml"/><Relationship Id="rId11" Type="http://schemas.openxmlformats.org/officeDocument/2006/relationships/slideLayout" Target="../slideLayouts/slideLayout116.xml"/><Relationship Id="rId12" Type="http://schemas.openxmlformats.org/officeDocument/2006/relationships/slideLayout" Target="../slideLayouts/slideLayout117.xml"/><Relationship Id="rId13" Type="http://schemas.openxmlformats.org/officeDocument/2006/relationships/slideLayout" Target="../slideLayouts/slideLayout118.xml"/><Relationship Id="rId14" Type="http://schemas.openxmlformats.org/officeDocument/2006/relationships/slideLayout" Target="../slideLayouts/slideLayout119.xml"/><Relationship Id="rId15" Type="http://schemas.openxmlformats.org/officeDocument/2006/relationships/slideLayout" Target="../slideLayouts/slideLayout120.xml"/>
</Relationships>
</file>

<file path=ppt/slideMasters/_rels/slideMaster11.xml.rels><?xml version="1.0" encoding="UTF-8"?>
<Relationships xmlns="http://schemas.openxmlformats.org/package/2006/relationships"><Relationship Id="rId1" Type="http://schemas.openxmlformats.org/officeDocument/2006/relationships/theme" Target="../theme/theme11.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21.xml"/><Relationship Id="rId5" Type="http://schemas.openxmlformats.org/officeDocument/2006/relationships/slideLayout" Target="../slideLayouts/slideLayout122.xml"/><Relationship Id="rId6" Type="http://schemas.openxmlformats.org/officeDocument/2006/relationships/slideLayout" Target="../slideLayouts/slideLayout123.xml"/><Relationship Id="rId7" Type="http://schemas.openxmlformats.org/officeDocument/2006/relationships/slideLayout" Target="../slideLayouts/slideLayout124.xml"/><Relationship Id="rId8" Type="http://schemas.openxmlformats.org/officeDocument/2006/relationships/slideLayout" Target="../slideLayouts/slideLayout125.xml"/><Relationship Id="rId9" Type="http://schemas.openxmlformats.org/officeDocument/2006/relationships/slideLayout" Target="../slideLayouts/slideLayout126.xml"/><Relationship Id="rId10" Type="http://schemas.openxmlformats.org/officeDocument/2006/relationships/slideLayout" Target="../slideLayouts/slideLayout127.xml"/><Relationship Id="rId11" Type="http://schemas.openxmlformats.org/officeDocument/2006/relationships/slideLayout" Target="../slideLayouts/slideLayout128.xml"/><Relationship Id="rId12" Type="http://schemas.openxmlformats.org/officeDocument/2006/relationships/slideLayout" Target="../slideLayouts/slideLayout129.xml"/><Relationship Id="rId13" Type="http://schemas.openxmlformats.org/officeDocument/2006/relationships/slideLayout" Target="../slideLayouts/slideLayout130.xml"/><Relationship Id="rId14" Type="http://schemas.openxmlformats.org/officeDocument/2006/relationships/slideLayout" Target="../slideLayouts/slideLayout131.xml"/><Relationship Id="rId15" Type="http://schemas.openxmlformats.org/officeDocument/2006/relationships/slideLayout" Target="../slideLayouts/slideLayout132.xml"/>
</Relationships>
</file>

<file path=ppt/slideMasters/_rels/slideMaster12.xml.rels><?xml version="1.0" encoding="UTF-8"?>
<Relationships xmlns="http://schemas.openxmlformats.org/package/2006/relationships"><Relationship Id="rId1" Type="http://schemas.openxmlformats.org/officeDocument/2006/relationships/theme" Target="../theme/theme12.xml"/><Relationship Id="rId2" Type="http://schemas.openxmlformats.org/officeDocument/2006/relationships/image" Target="../media/image2.png"/><Relationship Id="rId3" Type="http://schemas.openxmlformats.org/officeDocument/2006/relationships/image" Target="../media/image3.png"/><Relationship Id="rId4" Type="http://schemas.openxmlformats.org/officeDocument/2006/relationships/slideLayout" Target="../slideLayouts/slideLayout133.xml"/><Relationship Id="rId5" Type="http://schemas.openxmlformats.org/officeDocument/2006/relationships/slideLayout" Target="../slideLayouts/slideLayout134.xml"/><Relationship Id="rId6" Type="http://schemas.openxmlformats.org/officeDocument/2006/relationships/slideLayout" Target="../slideLayouts/slideLayout135.xml"/><Relationship Id="rId7" Type="http://schemas.openxmlformats.org/officeDocument/2006/relationships/slideLayout" Target="../slideLayouts/slideLayout136.xml"/><Relationship Id="rId8" Type="http://schemas.openxmlformats.org/officeDocument/2006/relationships/slideLayout" Target="../slideLayouts/slideLayout137.xml"/><Relationship Id="rId9" Type="http://schemas.openxmlformats.org/officeDocument/2006/relationships/slideLayout" Target="../slideLayouts/slideLayout138.xml"/><Relationship Id="rId10" Type="http://schemas.openxmlformats.org/officeDocument/2006/relationships/slideLayout" Target="../slideLayouts/slideLayout139.xml"/><Relationship Id="rId11" Type="http://schemas.openxmlformats.org/officeDocument/2006/relationships/slideLayout" Target="../slideLayouts/slideLayout140.xml"/><Relationship Id="rId12" Type="http://schemas.openxmlformats.org/officeDocument/2006/relationships/slideLayout" Target="../slideLayouts/slideLayout141.xml"/><Relationship Id="rId13" Type="http://schemas.openxmlformats.org/officeDocument/2006/relationships/slideLayout" Target="../slideLayouts/slideLayout142.xml"/><Relationship Id="rId14" Type="http://schemas.openxmlformats.org/officeDocument/2006/relationships/slideLayout" Target="../slideLayouts/slideLayout143.xml"/><Relationship Id="rId15" Type="http://schemas.openxmlformats.org/officeDocument/2006/relationships/slideLayout" Target="../slideLayouts/slideLayout14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0"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pic>
        <p:nvPicPr>
          <p:cNvPr id="3" name="Image 2" descr=""/>
          <p:cNvPicPr/>
          <p:nvPr/>
        </p:nvPicPr>
        <p:blipFill>
          <a:blip r:embed="rId2"/>
          <a:srcRect l="-3145" t="-3439" r="3145" b="19175"/>
          <a:stretch/>
        </p:blipFill>
        <p:spPr>
          <a:xfrm>
            <a:off x="-22680" y="0"/>
            <a:ext cx="12213720" cy="6864480"/>
          </a:xfrm>
          <a:prstGeom prst="rect">
            <a:avLst/>
          </a:prstGeom>
          <a:ln w="0">
            <a:noFill/>
          </a:ln>
        </p:spPr>
      </p:pic>
      <p:sp>
        <p:nvSpPr>
          <p:cNvPr id="4"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6" name="Groupe 28"/>
          <p:cNvGrpSpPr/>
          <p:nvPr/>
        </p:nvGrpSpPr>
        <p:grpSpPr>
          <a:xfrm>
            <a:off x="980280" y="565200"/>
            <a:ext cx="7612560" cy="2949840"/>
            <a:chOff x="980280" y="565200"/>
            <a:chExt cx="7612560" cy="2949840"/>
          </a:xfrm>
        </p:grpSpPr>
        <p:sp>
          <p:nvSpPr>
            <p:cNvPr id="7"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8"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9"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10" name="Groupe 4"/>
          <p:cNvGrpSpPr/>
          <p:nvPr/>
        </p:nvGrpSpPr>
        <p:grpSpPr>
          <a:xfrm>
            <a:off x="253080" y="3537360"/>
            <a:ext cx="497520" cy="853920"/>
            <a:chOff x="253080" y="3537360"/>
            <a:chExt cx="497520" cy="853920"/>
          </a:xfrm>
        </p:grpSpPr>
        <p:sp>
          <p:nvSpPr>
            <p:cNvPr id="11"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12"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13" name="Image 15" descr=""/>
          <p:cNvPicPr/>
          <p:nvPr/>
        </p:nvPicPr>
        <p:blipFill>
          <a:blip r:embed="rId3"/>
          <a:srcRect l="0" t="0" r="55487" b="17788"/>
          <a:stretch/>
        </p:blipFill>
        <p:spPr>
          <a:xfrm>
            <a:off x="10029960" y="3411360"/>
            <a:ext cx="2161440" cy="3442320"/>
          </a:xfrm>
          <a:prstGeom prst="rect">
            <a:avLst/>
          </a:prstGeom>
          <a:ln w="0">
            <a:noFill/>
          </a:ln>
        </p:spPr>
      </p:pic>
      <p:pic>
        <p:nvPicPr>
          <p:cNvPr id="14" name="Image 16" descr=""/>
          <p:cNvPicPr/>
          <p:nvPr/>
        </p:nvPicPr>
        <p:blipFill>
          <a:blip r:embed="rId4"/>
          <a:stretch/>
        </p:blipFill>
        <p:spPr>
          <a:xfrm>
            <a:off x="10700640" y="5259240"/>
            <a:ext cx="1285200" cy="1598040"/>
          </a:xfrm>
          <a:prstGeom prst="rect">
            <a:avLst/>
          </a:prstGeom>
          <a:ln w="0">
            <a:noFill/>
          </a:ln>
        </p:spPr>
      </p:pic>
      <p:sp>
        <p:nvSpPr>
          <p:cNvPr id="15"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16"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 id="2147483659" r:id="rId15"/>
    <p:sldLayoutId id="2147483660" r:id="rId16"/>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3"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4"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5"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pic>
        <p:nvPicPr>
          <p:cNvPr id="56" name="Image 2" descr=""/>
          <p:cNvPicPr/>
          <p:nvPr/>
        </p:nvPicPr>
        <p:blipFill>
          <a:blip r:embed="rId2"/>
          <a:srcRect l="-3145" t="-3439" r="3145" b="19175"/>
          <a:stretch/>
        </p:blipFill>
        <p:spPr>
          <a:xfrm>
            <a:off x="-22680" y="0"/>
            <a:ext cx="12213720" cy="6864480"/>
          </a:xfrm>
          <a:prstGeom prst="rect">
            <a:avLst/>
          </a:prstGeom>
          <a:ln w="0">
            <a:noFill/>
          </a:ln>
        </p:spPr>
      </p:pic>
      <p:sp>
        <p:nvSpPr>
          <p:cNvPr id="57"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8"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59" name="Groupe 28"/>
          <p:cNvGrpSpPr/>
          <p:nvPr/>
        </p:nvGrpSpPr>
        <p:grpSpPr>
          <a:xfrm>
            <a:off x="980280" y="565200"/>
            <a:ext cx="7612560" cy="2949840"/>
            <a:chOff x="980280" y="565200"/>
            <a:chExt cx="7612560" cy="2949840"/>
          </a:xfrm>
        </p:grpSpPr>
        <p:sp>
          <p:nvSpPr>
            <p:cNvPr id="60"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61"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62"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63" name="Groupe 4"/>
          <p:cNvGrpSpPr/>
          <p:nvPr/>
        </p:nvGrpSpPr>
        <p:grpSpPr>
          <a:xfrm>
            <a:off x="253080" y="3537360"/>
            <a:ext cx="497520" cy="853920"/>
            <a:chOff x="253080" y="3537360"/>
            <a:chExt cx="497520" cy="853920"/>
          </a:xfrm>
        </p:grpSpPr>
        <p:sp>
          <p:nvSpPr>
            <p:cNvPr id="64"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65"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66" name="Image 15" descr=""/>
          <p:cNvPicPr/>
          <p:nvPr/>
        </p:nvPicPr>
        <p:blipFill>
          <a:blip r:embed="rId3"/>
          <a:srcRect l="0" t="0" r="55487" b="17788"/>
          <a:stretch/>
        </p:blipFill>
        <p:spPr>
          <a:xfrm>
            <a:off x="10029960" y="3411360"/>
            <a:ext cx="2161440" cy="3442320"/>
          </a:xfrm>
          <a:prstGeom prst="rect">
            <a:avLst/>
          </a:prstGeom>
          <a:ln w="0">
            <a:noFill/>
          </a:ln>
        </p:spPr>
      </p:pic>
      <p:pic>
        <p:nvPicPr>
          <p:cNvPr id="67" name="Image 16" descr=""/>
          <p:cNvPicPr/>
          <p:nvPr/>
        </p:nvPicPr>
        <p:blipFill>
          <a:blip r:embed="rId4"/>
          <a:stretch/>
        </p:blipFill>
        <p:spPr>
          <a:xfrm>
            <a:off x="10700640" y="5259240"/>
            <a:ext cx="1285200" cy="1598040"/>
          </a:xfrm>
          <a:prstGeom prst="rect">
            <a:avLst/>
          </a:prstGeom>
          <a:ln w="0">
            <a:noFill/>
          </a:ln>
        </p:spPr>
      </p:pic>
      <p:sp>
        <p:nvSpPr>
          <p:cNvPr id="68"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69" name="PlaceHolder 2"/>
          <p:cNvSpPr>
            <a:spLocks noGrp="1"/>
          </p:cNvSpPr>
          <p:nvPr>
            <p:ph type="body"/>
          </p:nvPr>
        </p:nvSpPr>
        <p:spPr>
          <a:xfrm>
            <a:off x="1166760" y="179208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70" name="PlaceHolder 3"/>
          <p:cNvSpPr>
            <a:spLocks noGrp="1"/>
          </p:cNvSpPr>
          <p:nvPr>
            <p:ph type="body"/>
          </p:nvPr>
        </p:nvSpPr>
        <p:spPr>
          <a:xfrm>
            <a:off x="2698560" y="1792080"/>
            <a:ext cx="1458000" cy="4337280"/>
          </a:xfrm>
          <a:prstGeom prst="rect">
            <a:avLst/>
          </a:prstGeom>
          <a:noFill/>
          <a:ln w="0">
            <a:noFill/>
          </a:ln>
        </p:spPr>
        <p:txBody>
          <a:bodyPr lIns="0" rIns="0" tIns="0" bIns="0" anchor="t">
            <a:normAutofit fontScale="36000"/>
          </a:bodyPr>
          <a:p>
            <a:pPr marL="155520" indent="-1166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311040" indent="-1166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66560" indent="-1036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622080" indent="-777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77600" indent="-777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933120" indent="-777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88640" indent="-777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71" name="PlaceHolder 4"/>
          <p:cNvSpPr>
            <a:spLocks noGrp="1"/>
          </p:cNvSpPr>
          <p:nvPr>
            <p:ph type="body"/>
          </p:nvPr>
        </p:nvSpPr>
        <p:spPr>
          <a:xfrm>
            <a:off x="1166760" y="405792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08"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09"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10"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11"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12"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113" name="Groupe 28"/>
          <p:cNvGrpSpPr/>
          <p:nvPr/>
        </p:nvGrpSpPr>
        <p:grpSpPr>
          <a:xfrm>
            <a:off x="980280" y="565200"/>
            <a:ext cx="7612560" cy="2949840"/>
            <a:chOff x="980280" y="565200"/>
            <a:chExt cx="7612560" cy="2949840"/>
          </a:xfrm>
        </p:grpSpPr>
        <p:sp>
          <p:nvSpPr>
            <p:cNvPr id="114"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115"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116"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117" name="Groupe 4"/>
          <p:cNvGrpSpPr/>
          <p:nvPr/>
        </p:nvGrpSpPr>
        <p:grpSpPr>
          <a:xfrm>
            <a:off x="253080" y="3537360"/>
            <a:ext cx="497520" cy="853920"/>
            <a:chOff x="253080" y="3537360"/>
            <a:chExt cx="497520" cy="853920"/>
          </a:xfrm>
        </p:grpSpPr>
        <p:sp>
          <p:nvSpPr>
            <p:cNvPr id="118"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119"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120" name="Image 15" descr=""/>
          <p:cNvPicPr/>
          <p:nvPr/>
        </p:nvPicPr>
        <p:blipFill>
          <a:blip r:embed="rId2"/>
          <a:srcRect l="0" t="0" r="55487" b="17788"/>
          <a:stretch/>
        </p:blipFill>
        <p:spPr>
          <a:xfrm>
            <a:off x="10029960" y="3411360"/>
            <a:ext cx="2161440" cy="3442320"/>
          </a:xfrm>
          <a:prstGeom prst="rect">
            <a:avLst/>
          </a:prstGeom>
          <a:ln w="0">
            <a:noFill/>
          </a:ln>
        </p:spPr>
      </p:pic>
      <p:pic>
        <p:nvPicPr>
          <p:cNvPr id="121" name="Image 16" descr=""/>
          <p:cNvPicPr/>
          <p:nvPr/>
        </p:nvPicPr>
        <p:blipFill>
          <a:blip r:embed="rId3"/>
          <a:stretch/>
        </p:blipFill>
        <p:spPr>
          <a:xfrm>
            <a:off x="10700640" y="5259240"/>
            <a:ext cx="1285200" cy="1598040"/>
          </a:xfrm>
          <a:prstGeom prst="rect">
            <a:avLst/>
          </a:prstGeom>
          <a:ln w="0">
            <a:noFill/>
          </a:ln>
        </p:spPr>
      </p:pic>
      <p:sp>
        <p:nvSpPr>
          <p:cNvPr id="12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123" name="PlaceHolder 2"/>
          <p:cNvSpPr>
            <a:spLocks noGrp="1"/>
          </p:cNvSpPr>
          <p:nvPr>
            <p:ph type="body"/>
          </p:nvPr>
        </p:nvSpPr>
        <p:spPr>
          <a:xfrm>
            <a:off x="1166760" y="1792080"/>
            <a:ext cx="1458000" cy="4337280"/>
          </a:xfrm>
          <a:prstGeom prst="rect">
            <a:avLst/>
          </a:prstGeom>
          <a:noFill/>
          <a:ln w="0">
            <a:noFill/>
          </a:ln>
        </p:spPr>
        <p:txBody>
          <a:bodyPr lIns="0" rIns="0" tIns="0" bIns="0" anchor="t">
            <a:normAutofit fontScale="36000"/>
          </a:bodyPr>
          <a:p>
            <a:pPr marL="155520" indent="-1166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311040" indent="-1166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66560" indent="-1036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622080" indent="-777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77600" indent="-777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933120" indent="-777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88640" indent="-777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124" name="PlaceHolder 3"/>
          <p:cNvSpPr>
            <a:spLocks noGrp="1"/>
          </p:cNvSpPr>
          <p:nvPr>
            <p:ph type="body"/>
          </p:nvPr>
        </p:nvSpPr>
        <p:spPr>
          <a:xfrm>
            <a:off x="2698560" y="179208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125" name="PlaceHolder 4"/>
          <p:cNvSpPr>
            <a:spLocks noGrp="1"/>
          </p:cNvSpPr>
          <p:nvPr>
            <p:ph type="body"/>
          </p:nvPr>
        </p:nvSpPr>
        <p:spPr>
          <a:xfrm>
            <a:off x="2698560" y="405792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 id="2147483685" r:id="rId14"/>
    <p:sldLayoutId id="2147483686" r:id="rId15"/>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162"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63"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64"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65"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166"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167" name="Groupe 28"/>
          <p:cNvGrpSpPr/>
          <p:nvPr/>
        </p:nvGrpSpPr>
        <p:grpSpPr>
          <a:xfrm>
            <a:off x="980280" y="565200"/>
            <a:ext cx="7612560" cy="2949840"/>
            <a:chOff x="980280" y="565200"/>
            <a:chExt cx="7612560" cy="2949840"/>
          </a:xfrm>
        </p:grpSpPr>
        <p:sp>
          <p:nvSpPr>
            <p:cNvPr id="168"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169"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170"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171" name="Groupe 4"/>
          <p:cNvGrpSpPr/>
          <p:nvPr/>
        </p:nvGrpSpPr>
        <p:grpSpPr>
          <a:xfrm>
            <a:off x="253080" y="3537360"/>
            <a:ext cx="497520" cy="853920"/>
            <a:chOff x="253080" y="3537360"/>
            <a:chExt cx="497520" cy="853920"/>
          </a:xfrm>
        </p:grpSpPr>
        <p:sp>
          <p:nvSpPr>
            <p:cNvPr id="172"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173"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174" name="Image 15" descr=""/>
          <p:cNvPicPr/>
          <p:nvPr/>
        </p:nvPicPr>
        <p:blipFill>
          <a:blip r:embed="rId2"/>
          <a:srcRect l="0" t="0" r="55487" b="17788"/>
          <a:stretch/>
        </p:blipFill>
        <p:spPr>
          <a:xfrm>
            <a:off x="10029960" y="3411360"/>
            <a:ext cx="2161440" cy="3442320"/>
          </a:xfrm>
          <a:prstGeom prst="rect">
            <a:avLst/>
          </a:prstGeom>
          <a:ln w="0">
            <a:noFill/>
          </a:ln>
        </p:spPr>
      </p:pic>
      <p:pic>
        <p:nvPicPr>
          <p:cNvPr id="175" name="Image 16" descr=""/>
          <p:cNvPicPr/>
          <p:nvPr/>
        </p:nvPicPr>
        <p:blipFill>
          <a:blip r:embed="rId3"/>
          <a:stretch/>
        </p:blipFill>
        <p:spPr>
          <a:xfrm>
            <a:off x="10700640" y="5259240"/>
            <a:ext cx="1285200" cy="1598040"/>
          </a:xfrm>
          <a:prstGeom prst="rect">
            <a:avLst/>
          </a:prstGeom>
          <a:ln w="0">
            <a:noFill/>
          </a:ln>
        </p:spPr>
      </p:pic>
      <p:sp>
        <p:nvSpPr>
          <p:cNvPr id="17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177" name="PlaceHolder 2"/>
          <p:cNvSpPr>
            <a:spLocks noGrp="1"/>
          </p:cNvSpPr>
          <p:nvPr>
            <p:ph type="body"/>
          </p:nvPr>
        </p:nvSpPr>
        <p:spPr>
          <a:xfrm>
            <a:off x="1166760" y="179208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178" name="PlaceHolder 3"/>
          <p:cNvSpPr>
            <a:spLocks noGrp="1"/>
          </p:cNvSpPr>
          <p:nvPr>
            <p:ph type="body"/>
          </p:nvPr>
        </p:nvSpPr>
        <p:spPr>
          <a:xfrm>
            <a:off x="2698560" y="179208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179" name="PlaceHolder 4"/>
          <p:cNvSpPr>
            <a:spLocks noGrp="1"/>
          </p:cNvSpPr>
          <p:nvPr>
            <p:ph type="body"/>
          </p:nvPr>
        </p:nvSpPr>
        <p:spPr>
          <a:xfrm>
            <a:off x="1166760" y="4057920"/>
            <a:ext cx="2988720" cy="2068560"/>
          </a:xfrm>
          <a:prstGeom prst="rect">
            <a:avLst/>
          </a:prstGeom>
          <a:noFill/>
          <a:ln w="0">
            <a:noFill/>
          </a:ln>
        </p:spPr>
        <p:txBody>
          <a:bodyPr lIns="0" rIns="0" tIns="0" bIns="0" anchor="t">
            <a:normAutofit fontScale="56000"/>
          </a:bodyPr>
          <a:p>
            <a:pPr marL="241920" indent="-1814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483840" indent="-1814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725760" indent="-1612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967680" indent="-1209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1209600" indent="-1209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1451520" indent="-1209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693440" indent="-1209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7" r:id="rId13"/>
    <p:sldLayoutId id="2147483698" r:id="rId14"/>
    <p:sldLayoutId id="2147483699" r:id="rId15"/>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16"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217"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18"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19"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20"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21"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222" name="Groupe 4"/>
          <p:cNvGrpSpPr/>
          <p:nvPr/>
        </p:nvGrpSpPr>
        <p:grpSpPr>
          <a:xfrm>
            <a:off x="253080" y="3537360"/>
            <a:ext cx="497520" cy="853920"/>
            <a:chOff x="253080" y="3537360"/>
            <a:chExt cx="497520" cy="853920"/>
          </a:xfrm>
        </p:grpSpPr>
        <p:sp>
          <p:nvSpPr>
            <p:cNvPr id="223"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224"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225" name="Image 15" descr=""/>
          <p:cNvPicPr/>
          <p:nvPr/>
        </p:nvPicPr>
        <p:blipFill>
          <a:blip r:embed="rId2"/>
          <a:srcRect l="0" t="0" r="55487" b="17788"/>
          <a:stretch/>
        </p:blipFill>
        <p:spPr>
          <a:xfrm>
            <a:off x="10029960" y="3411360"/>
            <a:ext cx="2161440" cy="3442320"/>
          </a:xfrm>
          <a:prstGeom prst="rect">
            <a:avLst/>
          </a:prstGeom>
          <a:ln w="0">
            <a:noFill/>
          </a:ln>
        </p:spPr>
      </p:pic>
      <p:pic>
        <p:nvPicPr>
          <p:cNvPr id="226" name="Image 16" descr=""/>
          <p:cNvPicPr/>
          <p:nvPr/>
        </p:nvPicPr>
        <p:blipFill>
          <a:blip r:embed="rId3"/>
          <a:stretch/>
        </p:blipFill>
        <p:spPr>
          <a:xfrm>
            <a:off x="10700640" y="5259240"/>
            <a:ext cx="1285200" cy="1598040"/>
          </a:xfrm>
          <a:prstGeom prst="rect">
            <a:avLst/>
          </a:prstGeom>
          <a:ln w="0">
            <a:noFill/>
          </a:ln>
        </p:spPr>
      </p:pic>
      <p:sp>
        <p:nvSpPr>
          <p:cNvPr id="227" name="PlaceHolder 2"/>
          <p:cNvSpPr>
            <a:spLocks noGrp="1"/>
          </p:cNvSpPr>
          <p:nvPr>
            <p:ph type="body"/>
          </p:nvPr>
        </p:nvSpPr>
        <p:spPr>
          <a:xfrm>
            <a:off x="1166760" y="1792080"/>
            <a:ext cx="2988720" cy="2068560"/>
          </a:xfrm>
          <a:prstGeom prst="rect">
            <a:avLst/>
          </a:prstGeom>
          <a:noFill/>
          <a:ln w="0">
            <a:noFill/>
          </a:ln>
        </p:spPr>
        <p:txBody>
          <a:bodyPr lIns="0" rIns="0" tIns="0" bIns="0" anchor="t">
            <a:normAutofit fontScale="56000"/>
          </a:bodyPr>
          <a:p>
            <a:pPr marL="241920" indent="-1814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483840" indent="-1814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725760" indent="-1612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967680" indent="-1209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1209600" indent="-1209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1451520" indent="-1209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693440" indent="-1209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228" name="PlaceHolder 3"/>
          <p:cNvSpPr>
            <a:spLocks noGrp="1"/>
          </p:cNvSpPr>
          <p:nvPr>
            <p:ph type="body"/>
          </p:nvPr>
        </p:nvSpPr>
        <p:spPr>
          <a:xfrm>
            <a:off x="1166760" y="4057920"/>
            <a:ext cx="2988720" cy="2068560"/>
          </a:xfrm>
          <a:prstGeom prst="rect">
            <a:avLst/>
          </a:prstGeom>
          <a:noFill/>
          <a:ln w="0">
            <a:noFill/>
          </a:ln>
        </p:spPr>
        <p:txBody>
          <a:bodyPr lIns="0" rIns="0" tIns="0" bIns="0" anchor="t">
            <a:normAutofit fontScale="56000"/>
          </a:bodyPr>
          <a:p>
            <a:pPr marL="241920" indent="-1814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483840" indent="-1814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725760" indent="-1612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967680" indent="-1209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1209600" indent="-1209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1451520" indent="-1209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693440" indent="-1209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 id="2147483710" r:id="rId13"/>
    <p:sldLayoutId id="2147483711" r:id="rId14"/>
    <p:sldLayoutId id="2147483712" r:id="rId15"/>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265"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66"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67"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68"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269"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270" name="Groupe 28"/>
          <p:cNvGrpSpPr/>
          <p:nvPr/>
        </p:nvGrpSpPr>
        <p:grpSpPr>
          <a:xfrm>
            <a:off x="980280" y="565200"/>
            <a:ext cx="7612560" cy="2949840"/>
            <a:chOff x="980280" y="565200"/>
            <a:chExt cx="7612560" cy="2949840"/>
          </a:xfrm>
        </p:grpSpPr>
        <p:sp>
          <p:nvSpPr>
            <p:cNvPr id="271"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272"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273"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274" name="Groupe 4"/>
          <p:cNvGrpSpPr/>
          <p:nvPr/>
        </p:nvGrpSpPr>
        <p:grpSpPr>
          <a:xfrm>
            <a:off x="253080" y="3537360"/>
            <a:ext cx="497520" cy="853920"/>
            <a:chOff x="253080" y="3537360"/>
            <a:chExt cx="497520" cy="853920"/>
          </a:xfrm>
        </p:grpSpPr>
        <p:sp>
          <p:nvSpPr>
            <p:cNvPr id="275"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276"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277" name="Image 15" descr=""/>
          <p:cNvPicPr/>
          <p:nvPr/>
        </p:nvPicPr>
        <p:blipFill>
          <a:blip r:embed="rId2"/>
          <a:srcRect l="0" t="0" r="55487" b="17788"/>
          <a:stretch/>
        </p:blipFill>
        <p:spPr>
          <a:xfrm>
            <a:off x="10029960" y="3411360"/>
            <a:ext cx="2161440" cy="3442320"/>
          </a:xfrm>
          <a:prstGeom prst="rect">
            <a:avLst/>
          </a:prstGeom>
          <a:ln w="0">
            <a:noFill/>
          </a:ln>
        </p:spPr>
      </p:pic>
      <p:pic>
        <p:nvPicPr>
          <p:cNvPr id="278" name="Image 16" descr=""/>
          <p:cNvPicPr/>
          <p:nvPr/>
        </p:nvPicPr>
        <p:blipFill>
          <a:blip r:embed="rId3"/>
          <a:stretch/>
        </p:blipFill>
        <p:spPr>
          <a:xfrm>
            <a:off x="10700640" y="5259240"/>
            <a:ext cx="1285200" cy="1598040"/>
          </a:xfrm>
          <a:prstGeom prst="rect">
            <a:avLst/>
          </a:prstGeom>
          <a:ln w="0">
            <a:noFill/>
          </a:ln>
        </p:spPr>
      </p:pic>
      <p:sp>
        <p:nvSpPr>
          <p:cNvPr id="279"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280" name="PlaceHolder 2"/>
          <p:cNvSpPr>
            <a:spLocks noGrp="1"/>
          </p:cNvSpPr>
          <p:nvPr>
            <p:ph type="body"/>
          </p:nvPr>
        </p:nvSpPr>
        <p:spPr>
          <a:xfrm>
            <a:off x="1166760" y="179208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281" name="PlaceHolder 3"/>
          <p:cNvSpPr>
            <a:spLocks noGrp="1"/>
          </p:cNvSpPr>
          <p:nvPr>
            <p:ph type="body"/>
          </p:nvPr>
        </p:nvSpPr>
        <p:spPr>
          <a:xfrm>
            <a:off x="2698560" y="179208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282" name="PlaceHolder 4"/>
          <p:cNvSpPr>
            <a:spLocks noGrp="1"/>
          </p:cNvSpPr>
          <p:nvPr>
            <p:ph type="body"/>
          </p:nvPr>
        </p:nvSpPr>
        <p:spPr>
          <a:xfrm>
            <a:off x="1166760" y="405792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283" name="PlaceHolder 5"/>
          <p:cNvSpPr>
            <a:spLocks noGrp="1"/>
          </p:cNvSpPr>
          <p:nvPr>
            <p:ph type="body"/>
          </p:nvPr>
        </p:nvSpPr>
        <p:spPr>
          <a:xfrm>
            <a:off x="2698560" y="4057920"/>
            <a:ext cx="1458000" cy="2068560"/>
          </a:xfrm>
          <a:prstGeom prst="rect">
            <a:avLst/>
          </a:prstGeom>
          <a:noFill/>
          <a:ln w="0">
            <a:noFill/>
          </a:ln>
        </p:spPr>
        <p:txBody>
          <a:bodyPr lIns="0" rIns="0" tIns="0" bIns="0" anchor="t">
            <a:normAutofit fontScale="34000"/>
          </a:bodyPr>
          <a:p>
            <a:pPr marL="146880" indent="-11016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93760" indent="-11016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40640" indent="-9792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587520" indent="-7344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34400" indent="-7344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881280" indent="-7344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28160" indent="-7344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 id="2147483723" r:id="rId13"/>
    <p:sldLayoutId id="2147483724" r:id="rId14"/>
    <p:sldLayoutId id="2147483725" r:id="rId15"/>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20"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21"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22"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23"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24"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325" name="Groupe 28"/>
          <p:cNvGrpSpPr/>
          <p:nvPr/>
        </p:nvGrpSpPr>
        <p:grpSpPr>
          <a:xfrm>
            <a:off x="980280" y="565200"/>
            <a:ext cx="7612560" cy="2949840"/>
            <a:chOff x="980280" y="565200"/>
            <a:chExt cx="7612560" cy="2949840"/>
          </a:xfrm>
        </p:grpSpPr>
        <p:sp>
          <p:nvSpPr>
            <p:cNvPr id="326"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327"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328"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329" name="Groupe 4"/>
          <p:cNvGrpSpPr/>
          <p:nvPr/>
        </p:nvGrpSpPr>
        <p:grpSpPr>
          <a:xfrm>
            <a:off x="253080" y="3537360"/>
            <a:ext cx="497520" cy="853920"/>
            <a:chOff x="253080" y="3537360"/>
            <a:chExt cx="497520" cy="853920"/>
          </a:xfrm>
        </p:grpSpPr>
        <p:sp>
          <p:nvSpPr>
            <p:cNvPr id="330"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331"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332" name="Image 15" descr=""/>
          <p:cNvPicPr/>
          <p:nvPr/>
        </p:nvPicPr>
        <p:blipFill>
          <a:blip r:embed="rId2"/>
          <a:srcRect l="0" t="0" r="55487" b="17788"/>
          <a:stretch/>
        </p:blipFill>
        <p:spPr>
          <a:xfrm>
            <a:off x="10029960" y="3411360"/>
            <a:ext cx="2161440" cy="3442320"/>
          </a:xfrm>
          <a:prstGeom prst="rect">
            <a:avLst/>
          </a:prstGeom>
          <a:ln w="0">
            <a:noFill/>
          </a:ln>
        </p:spPr>
      </p:pic>
      <p:pic>
        <p:nvPicPr>
          <p:cNvPr id="333" name="Image 16" descr=""/>
          <p:cNvPicPr/>
          <p:nvPr/>
        </p:nvPicPr>
        <p:blipFill>
          <a:blip r:embed="rId3"/>
          <a:stretch/>
        </p:blipFill>
        <p:spPr>
          <a:xfrm>
            <a:off x="10700640" y="5259240"/>
            <a:ext cx="1285200" cy="1598040"/>
          </a:xfrm>
          <a:prstGeom prst="rect">
            <a:avLst/>
          </a:prstGeom>
          <a:ln w="0">
            <a:noFill/>
          </a:ln>
        </p:spPr>
      </p:pic>
      <p:sp>
        <p:nvSpPr>
          <p:cNvPr id="334"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335" name="PlaceHolder 2"/>
          <p:cNvSpPr>
            <a:spLocks noGrp="1"/>
          </p:cNvSpPr>
          <p:nvPr>
            <p:ph type="body"/>
          </p:nvPr>
        </p:nvSpPr>
        <p:spPr>
          <a:xfrm>
            <a:off x="1166760" y="1792080"/>
            <a:ext cx="961920" cy="2068560"/>
          </a:xfrm>
          <a:prstGeom prst="rect">
            <a:avLst/>
          </a:prstGeom>
          <a:noFill/>
          <a:ln w="0">
            <a:noFill/>
          </a:ln>
        </p:spPr>
        <p:txBody>
          <a:bodyPr lIns="0" rIns="0" tIns="0" bIns="0" anchor="t">
            <a:normAutofit fontScale="26000"/>
          </a:bodyPr>
          <a:p>
            <a:pPr marL="112320" indent="-842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24640" indent="-842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336960" indent="-748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449280" indent="-561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561600" indent="-561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673920" indent="-561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786240" indent="-561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336" name="PlaceHolder 3"/>
          <p:cNvSpPr>
            <a:spLocks noGrp="1"/>
          </p:cNvSpPr>
          <p:nvPr>
            <p:ph type="body"/>
          </p:nvPr>
        </p:nvSpPr>
        <p:spPr>
          <a:xfrm>
            <a:off x="2177640" y="1792080"/>
            <a:ext cx="961920" cy="2068560"/>
          </a:xfrm>
          <a:prstGeom prst="rect">
            <a:avLst/>
          </a:prstGeom>
          <a:noFill/>
          <a:ln w="0">
            <a:noFill/>
          </a:ln>
        </p:spPr>
        <p:txBody>
          <a:bodyPr lIns="0" rIns="0" tIns="0" bIns="0" anchor="t">
            <a:normAutofit fontScale="26000"/>
          </a:bodyPr>
          <a:p>
            <a:pPr marL="112320" indent="-842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24640" indent="-842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336960" indent="-748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449280" indent="-561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561600" indent="-561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673920" indent="-561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786240" indent="-561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337" name="PlaceHolder 4"/>
          <p:cNvSpPr>
            <a:spLocks noGrp="1"/>
          </p:cNvSpPr>
          <p:nvPr>
            <p:ph type="body"/>
          </p:nvPr>
        </p:nvSpPr>
        <p:spPr>
          <a:xfrm>
            <a:off x="3188160" y="1792080"/>
            <a:ext cx="961920" cy="2068560"/>
          </a:xfrm>
          <a:prstGeom prst="rect">
            <a:avLst/>
          </a:prstGeom>
          <a:noFill/>
          <a:ln w="0">
            <a:noFill/>
          </a:ln>
        </p:spPr>
        <p:txBody>
          <a:bodyPr lIns="0" rIns="0" tIns="0" bIns="0" anchor="t">
            <a:normAutofit fontScale="26000"/>
          </a:bodyPr>
          <a:p>
            <a:pPr marL="112320" indent="-842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24640" indent="-842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336960" indent="-748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449280" indent="-561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561600" indent="-561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673920" indent="-561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786240" indent="-561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338" name="PlaceHolder 5"/>
          <p:cNvSpPr>
            <a:spLocks noGrp="1"/>
          </p:cNvSpPr>
          <p:nvPr>
            <p:ph type="body"/>
          </p:nvPr>
        </p:nvSpPr>
        <p:spPr>
          <a:xfrm>
            <a:off x="1166760" y="4057920"/>
            <a:ext cx="961920" cy="2068560"/>
          </a:xfrm>
          <a:prstGeom prst="rect">
            <a:avLst/>
          </a:prstGeom>
          <a:noFill/>
          <a:ln w="0">
            <a:noFill/>
          </a:ln>
        </p:spPr>
        <p:txBody>
          <a:bodyPr lIns="0" rIns="0" tIns="0" bIns="0" anchor="t">
            <a:normAutofit fontScale="26000"/>
          </a:bodyPr>
          <a:p>
            <a:pPr marL="112320" indent="-842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24640" indent="-842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336960" indent="-748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449280" indent="-561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561600" indent="-561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673920" indent="-561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786240" indent="-561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339" name="PlaceHolder 6"/>
          <p:cNvSpPr>
            <a:spLocks noGrp="1"/>
          </p:cNvSpPr>
          <p:nvPr>
            <p:ph type="body"/>
          </p:nvPr>
        </p:nvSpPr>
        <p:spPr>
          <a:xfrm>
            <a:off x="2177640" y="4057920"/>
            <a:ext cx="961920" cy="2068560"/>
          </a:xfrm>
          <a:prstGeom prst="rect">
            <a:avLst/>
          </a:prstGeom>
          <a:noFill/>
          <a:ln w="0">
            <a:noFill/>
          </a:ln>
        </p:spPr>
        <p:txBody>
          <a:bodyPr lIns="0" rIns="0" tIns="0" bIns="0" anchor="t">
            <a:normAutofit fontScale="26000"/>
          </a:bodyPr>
          <a:p>
            <a:pPr marL="112320" indent="-842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24640" indent="-842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336960" indent="-748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449280" indent="-561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561600" indent="-561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673920" indent="-561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786240" indent="-561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340" name="PlaceHolder 7"/>
          <p:cNvSpPr>
            <a:spLocks noGrp="1"/>
          </p:cNvSpPr>
          <p:nvPr>
            <p:ph type="body"/>
          </p:nvPr>
        </p:nvSpPr>
        <p:spPr>
          <a:xfrm>
            <a:off x="3188160" y="4057920"/>
            <a:ext cx="961920" cy="2068560"/>
          </a:xfrm>
          <a:prstGeom prst="rect">
            <a:avLst/>
          </a:prstGeom>
          <a:noFill/>
          <a:ln w="0">
            <a:noFill/>
          </a:ln>
        </p:spPr>
        <p:txBody>
          <a:bodyPr lIns="0" rIns="0" tIns="0" bIns="0" anchor="t">
            <a:normAutofit fontScale="26000"/>
          </a:bodyPr>
          <a:p>
            <a:pPr marL="112320" indent="-842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224640" indent="-842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336960" indent="-748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449280" indent="-561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561600" indent="-561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673920" indent="-561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786240" indent="-561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35" r:id="rId12"/>
    <p:sldLayoutId id="2147483736" r:id="rId13"/>
    <p:sldLayoutId id="2147483737" r:id="rId14"/>
    <p:sldLayoutId id="2147483738" r:id="rId15"/>
  </p:sldLayoutIdLst>
</p:sldMaster>
</file>

<file path=ppt/slideMasters/slideMaster8.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377"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378"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79"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80"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81"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382"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383" name="Groupe 4"/>
          <p:cNvGrpSpPr/>
          <p:nvPr/>
        </p:nvGrpSpPr>
        <p:grpSpPr>
          <a:xfrm>
            <a:off x="253080" y="3537360"/>
            <a:ext cx="497520" cy="853920"/>
            <a:chOff x="253080" y="3537360"/>
            <a:chExt cx="497520" cy="853920"/>
          </a:xfrm>
        </p:grpSpPr>
        <p:sp>
          <p:nvSpPr>
            <p:cNvPr id="384"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385"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386" name="Image 15" descr=""/>
          <p:cNvPicPr/>
          <p:nvPr/>
        </p:nvPicPr>
        <p:blipFill>
          <a:blip r:embed="rId2"/>
          <a:srcRect l="0" t="0" r="55487" b="17788"/>
          <a:stretch/>
        </p:blipFill>
        <p:spPr>
          <a:xfrm>
            <a:off x="10029960" y="3411360"/>
            <a:ext cx="2161440" cy="3442320"/>
          </a:xfrm>
          <a:prstGeom prst="rect">
            <a:avLst/>
          </a:prstGeom>
          <a:ln w="0">
            <a:noFill/>
          </a:ln>
        </p:spPr>
      </p:pic>
      <p:sp>
        <p:nvSpPr>
          <p:cNvPr id="387"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pic>
        <p:nvPicPr>
          <p:cNvPr id="388" name="Image 16" descr=""/>
          <p:cNvPicPr/>
          <p:nvPr/>
        </p:nvPicPr>
        <p:blipFill>
          <a:blip r:embed="rId3"/>
          <a:stretch/>
        </p:blipFill>
        <p:spPr>
          <a:xfrm>
            <a:off x="10700640" y="5259240"/>
            <a:ext cx="1285200" cy="1598040"/>
          </a:xfrm>
          <a:prstGeom prst="rect">
            <a:avLst/>
          </a:prstGeom>
          <a:ln w="0">
            <a:noFill/>
          </a:ln>
        </p:spPr>
      </p:pic>
    </p:spTree>
  </p:cSld>
  <p:clrMap bg1="lt1" bg2="lt2" tx1="dk1" tx2="dk2" accent1="accent1" accent2="accent2" accent3="accent3" accent4="accent4" accent5="accent5" accent6="accent6" hlink="hlink" folHlink="folHlink"/>
  <p:sldLayoutIdLst>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Lst>
</p:sldMaster>
</file>

<file path=ppt/slideMasters/slideMaster9.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25"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26"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27"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28"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29"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430" name="Groupe 28"/>
          <p:cNvGrpSpPr/>
          <p:nvPr/>
        </p:nvGrpSpPr>
        <p:grpSpPr>
          <a:xfrm>
            <a:off x="980280" y="565200"/>
            <a:ext cx="7612560" cy="2949840"/>
            <a:chOff x="980280" y="565200"/>
            <a:chExt cx="7612560" cy="2949840"/>
          </a:xfrm>
        </p:grpSpPr>
        <p:sp>
          <p:nvSpPr>
            <p:cNvPr id="431"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432"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433"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434" name="Groupe 4"/>
          <p:cNvGrpSpPr/>
          <p:nvPr/>
        </p:nvGrpSpPr>
        <p:grpSpPr>
          <a:xfrm>
            <a:off x="253080" y="3537360"/>
            <a:ext cx="497520" cy="853920"/>
            <a:chOff x="253080" y="3537360"/>
            <a:chExt cx="497520" cy="853920"/>
          </a:xfrm>
        </p:grpSpPr>
        <p:sp>
          <p:nvSpPr>
            <p:cNvPr id="435"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436"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437" name="Image 15" descr=""/>
          <p:cNvPicPr/>
          <p:nvPr/>
        </p:nvPicPr>
        <p:blipFill>
          <a:blip r:embed="rId2"/>
          <a:srcRect l="0" t="0" r="55487" b="17788"/>
          <a:stretch/>
        </p:blipFill>
        <p:spPr>
          <a:xfrm>
            <a:off x="10029960" y="3411360"/>
            <a:ext cx="2161440" cy="3442320"/>
          </a:xfrm>
          <a:prstGeom prst="rect">
            <a:avLst/>
          </a:prstGeom>
          <a:ln w="0">
            <a:noFill/>
          </a:ln>
        </p:spPr>
      </p:pic>
      <p:pic>
        <p:nvPicPr>
          <p:cNvPr id="438" name="Image 16" descr=""/>
          <p:cNvPicPr/>
          <p:nvPr/>
        </p:nvPicPr>
        <p:blipFill>
          <a:blip r:embed="rId3"/>
          <a:stretch/>
        </p:blipFill>
        <p:spPr>
          <a:xfrm>
            <a:off x="10700640" y="5259240"/>
            <a:ext cx="1285200" cy="1598040"/>
          </a:xfrm>
          <a:prstGeom prst="rect">
            <a:avLst/>
          </a:prstGeom>
          <a:ln w="0">
            <a:noFill/>
          </a:ln>
        </p:spPr>
      </p:pic>
      <p:sp>
        <p:nvSpPr>
          <p:cNvPr id="439"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761" r:id="rId12"/>
    <p:sldLayoutId id="2147483762" r:id="rId13"/>
    <p:sldLayoutId id="2147483763" r:id="rId14"/>
    <p:sldLayoutId id="2147483764" r:id="rId15"/>
  </p:sldLayoutIdLst>
</p:sldMaster>
</file>

<file path=ppt/slideMasters/slideMaster10.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476"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77"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78"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79"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480"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481" name="Groupe 28"/>
          <p:cNvGrpSpPr/>
          <p:nvPr/>
        </p:nvGrpSpPr>
        <p:grpSpPr>
          <a:xfrm>
            <a:off x="980280" y="565200"/>
            <a:ext cx="7612560" cy="2949840"/>
            <a:chOff x="980280" y="565200"/>
            <a:chExt cx="7612560" cy="2949840"/>
          </a:xfrm>
        </p:grpSpPr>
        <p:sp>
          <p:nvSpPr>
            <p:cNvPr id="482"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483"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484"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485" name="Groupe 4"/>
          <p:cNvGrpSpPr/>
          <p:nvPr/>
        </p:nvGrpSpPr>
        <p:grpSpPr>
          <a:xfrm>
            <a:off x="253080" y="3537360"/>
            <a:ext cx="497520" cy="853920"/>
            <a:chOff x="253080" y="3537360"/>
            <a:chExt cx="497520" cy="853920"/>
          </a:xfrm>
        </p:grpSpPr>
        <p:sp>
          <p:nvSpPr>
            <p:cNvPr id="486"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487"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488" name="Image 15" descr=""/>
          <p:cNvPicPr/>
          <p:nvPr/>
        </p:nvPicPr>
        <p:blipFill>
          <a:blip r:embed="rId2"/>
          <a:srcRect l="0" t="0" r="55487" b="17788"/>
          <a:stretch/>
        </p:blipFill>
        <p:spPr>
          <a:xfrm>
            <a:off x="10029960" y="3411360"/>
            <a:ext cx="2161440" cy="3442320"/>
          </a:xfrm>
          <a:prstGeom prst="rect">
            <a:avLst/>
          </a:prstGeom>
          <a:ln w="0">
            <a:noFill/>
          </a:ln>
        </p:spPr>
      </p:pic>
      <p:pic>
        <p:nvPicPr>
          <p:cNvPr id="489" name="Image 16" descr=""/>
          <p:cNvPicPr/>
          <p:nvPr/>
        </p:nvPicPr>
        <p:blipFill>
          <a:blip r:embed="rId3"/>
          <a:stretch/>
        </p:blipFill>
        <p:spPr>
          <a:xfrm>
            <a:off x="10700640" y="5259240"/>
            <a:ext cx="1285200" cy="1598040"/>
          </a:xfrm>
          <a:prstGeom prst="rect">
            <a:avLst/>
          </a:prstGeom>
          <a:ln w="0">
            <a:noFill/>
          </a:ln>
        </p:spPr>
      </p:pic>
      <p:sp>
        <p:nvSpPr>
          <p:cNvPr id="490"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491" name="PlaceHolder 2"/>
          <p:cNvSpPr>
            <a:spLocks noGrp="1"/>
          </p:cNvSpPr>
          <p:nvPr>
            <p:ph type="body"/>
          </p:nvPr>
        </p:nvSpPr>
        <p:spPr>
          <a:xfrm>
            <a:off x="1166760" y="1792080"/>
            <a:ext cx="2988720" cy="4337280"/>
          </a:xfrm>
          <a:prstGeom prst="rect">
            <a:avLst/>
          </a:prstGeom>
          <a:noFill/>
          <a:ln w="0">
            <a:noFill/>
          </a:ln>
        </p:spPr>
        <p:txBody>
          <a:bodyPr lIns="0" rIns="0" tIns="0" bIns="0" anchor="t">
            <a:normAutofit fontScale="70000"/>
          </a:bodyPr>
          <a:p>
            <a:pPr marL="302400" indent="-2268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604800" indent="-2268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907200" indent="-2016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209600" indent="-1512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1512000" indent="-1512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1814400" indent="-1512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2116800" indent="-1512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Lst>
</p:sldMaster>
</file>

<file path=ppt/slideMasters/slideMaster1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28"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29"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30"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31"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32"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533" name="Groupe 28"/>
          <p:cNvGrpSpPr/>
          <p:nvPr/>
        </p:nvGrpSpPr>
        <p:grpSpPr>
          <a:xfrm>
            <a:off x="980280" y="565200"/>
            <a:ext cx="7612560" cy="2949840"/>
            <a:chOff x="980280" y="565200"/>
            <a:chExt cx="7612560" cy="2949840"/>
          </a:xfrm>
        </p:grpSpPr>
        <p:sp>
          <p:nvSpPr>
            <p:cNvPr id="534"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535"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536"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537" name="Groupe 4"/>
          <p:cNvGrpSpPr/>
          <p:nvPr/>
        </p:nvGrpSpPr>
        <p:grpSpPr>
          <a:xfrm>
            <a:off x="253080" y="3537360"/>
            <a:ext cx="497520" cy="853920"/>
            <a:chOff x="253080" y="3537360"/>
            <a:chExt cx="497520" cy="853920"/>
          </a:xfrm>
        </p:grpSpPr>
        <p:sp>
          <p:nvSpPr>
            <p:cNvPr id="538"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539"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540" name="Image 15" descr=""/>
          <p:cNvPicPr/>
          <p:nvPr/>
        </p:nvPicPr>
        <p:blipFill>
          <a:blip r:embed="rId2"/>
          <a:srcRect l="0" t="0" r="55487" b="17788"/>
          <a:stretch/>
        </p:blipFill>
        <p:spPr>
          <a:xfrm>
            <a:off x="10029960" y="3411360"/>
            <a:ext cx="2161440" cy="3442320"/>
          </a:xfrm>
          <a:prstGeom prst="rect">
            <a:avLst/>
          </a:prstGeom>
          <a:ln w="0">
            <a:noFill/>
          </a:ln>
        </p:spPr>
      </p:pic>
      <p:pic>
        <p:nvPicPr>
          <p:cNvPr id="541" name="Image 16" descr=""/>
          <p:cNvPicPr/>
          <p:nvPr/>
        </p:nvPicPr>
        <p:blipFill>
          <a:blip r:embed="rId3"/>
          <a:stretch/>
        </p:blipFill>
        <p:spPr>
          <a:xfrm>
            <a:off x="10700640" y="5259240"/>
            <a:ext cx="1285200" cy="1598040"/>
          </a:xfrm>
          <a:prstGeom prst="rect">
            <a:avLst/>
          </a:prstGeom>
          <a:ln w="0">
            <a:noFill/>
          </a:ln>
        </p:spPr>
      </p:pic>
      <p:sp>
        <p:nvSpPr>
          <p:cNvPr id="542"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543" name="PlaceHolder 2"/>
          <p:cNvSpPr>
            <a:spLocks noGrp="1"/>
          </p:cNvSpPr>
          <p:nvPr>
            <p:ph type="body"/>
          </p:nvPr>
        </p:nvSpPr>
        <p:spPr>
          <a:xfrm>
            <a:off x="1166760" y="1792080"/>
            <a:ext cx="1458000" cy="4337280"/>
          </a:xfrm>
          <a:prstGeom prst="rect">
            <a:avLst/>
          </a:prstGeom>
          <a:noFill/>
          <a:ln w="0">
            <a:noFill/>
          </a:ln>
        </p:spPr>
        <p:txBody>
          <a:bodyPr lIns="0" rIns="0" tIns="0" bIns="0" anchor="t">
            <a:normAutofit fontScale="36000"/>
          </a:bodyPr>
          <a:p>
            <a:pPr marL="155520" indent="-1166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311040" indent="-1166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66560" indent="-1036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622080" indent="-777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77600" indent="-777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933120" indent="-777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88640" indent="-777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
        <p:nvSpPr>
          <p:cNvPr id="544" name="PlaceHolder 3"/>
          <p:cNvSpPr>
            <a:spLocks noGrp="1"/>
          </p:cNvSpPr>
          <p:nvPr>
            <p:ph type="body"/>
          </p:nvPr>
        </p:nvSpPr>
        <p:spPr>
          <a:xfrm>
            <a:off x="2698560" y="1792080"/>
            <a:ext cx="1458000" cy="4337280"/>
          </a:xfrm>
          <a:prstGeom prst="rect">
            <a:avLst/>
          </a:prstGeom>
          <a:noFill/>
          <a:ln w="0">
            <a:noFill/>
          </a:ln>
        </p:spPr>
        <p:txBody>
          <a:bodyPr lIns="0" rIns="0" tIns="0" bIns="0" anchor="t">
            <a:normAutofit fontScale="36000"/>
          </a:bodyPr>
          <a:p>
            <a:pPr marL="155520" indent="-11664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311040" indent="-11664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466560" indent="-10368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622080" indent="-7776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777600" indent="-7776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933120" indent="-7776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1088640" indent="-7776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Lst>
</p:sldMaster>
</file>

<file path=ppt/slideMasters/slideMaster1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581" name="Rectangle 17"/>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82" name="Rectangle 8"/>
          <p:cNvSpPr/>
          <p:nvPr/>
        </p:nvSpPr>
        <p:spPr>
          <a:xfrm rot="5400000">
            <a:off x="390960" y="183960"/>
            <a:ext cx="764280" cy="394920"/>
          </a:xfrm>
          <a:prstGeom prst="rect">
            <a:avLst/>
          </a:prstGeom>
          <a:solidFill>
            <a:srgbClr val="397fc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83" name="Rectangle 9"/>
          <p:cNvSpPr/>
          <p:nvPr/>
        </p:nvSpPr>
        <p:spPr>
          <a:xfrm rot="5400000">
            <a:off x="873720" y="183960"/>
            <a:ext cx="764280" cy="394920"/>
          </a:xfrm>
          <a:prstGeom prst="rect">
            <a:avLst/>
          </a:prstGeom>
          <a:solidFill>
            <a:srgbClr val="bd2165"/>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84" name="Rectangle 22"/>
          <p:cNvSpPr/>
          <p:nvPr/>
        </p:nvSpPr>
        <p:spPr>
          <a:xfrm>
            <a:off x="-22680" y="0"/>
            <a:ext cx="12213720" cy="28728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sp>
        <p:nvSpPr>
          <p:cNvPr id="585" name="Rectangle 23"/>
          <p:cNvSpPr/>
          <p:nvPr/>
        </p:nvSpPr>
        <p:spPr>
          <a:xfrm rot="16200000">
            <a:off x="-3259440" y="3237480"/>
            <a:ext cx="6857280" cy="383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800" spc="-1" strike="noStrike">
              <a:solidFill>
                <a:srgbClr val="ffffff"/>
              </a:solidFill>
              <a:latin typeface="Calibri"/>
            </a:endParaRPr>
          </a:p>
        </p:txBody>
      </p:sp>
      <p:grpSp>
        <p:nvGrpSpPr>
          <p:cNvPr id="586" name="Groupe 28"/>
          <p:cNvGrpSpPr/>
          <p:nvPr/>
        </p:nvGrpSpPr>
        <p:grpSpPr>
          <a:xfrm>
            <a:off x="980280" y="565200"/>
            <a:ext cx="7612560" cy="2949840"/>
            <a:chOff x="980280" y="565200"/>
            <a:chExt cx="7612560" cy="2949840"/>
          </a:xfrm>
        </p:grpSpPr>
        <p:sp>
          <p:nvSpPr>
            <p:cNvPr id="587" name="ZoneTexte 30"/>
            <p:cNvSpPr/>
            <p:nvPr/>
          </p:nvSpPr>
          <p:spPr>
            <a:xfrm>
              <a:off x="980280" y="2327400"/>
              <a:ext cx="761256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DE LYON</a:t>
              </a:r>
              <a:endParaRPr b="0" lang="fr-FR" sz="7200" spc="-1" strike="noStrike">
                <a:solidFill>
                  <a:srgbClr val="000000"/>
                </a:solidFill>
                <a:latin typeface="Arial"/>
              </a:endParaRPr>
            </a:p>
          </p:txBody>
        </p:sp>
        <p:sp>
          <p:nvSpPr>
            <p:cNvPr id="588" name="Rectangle 31"/>
            <p:cNvSpPr/>
            <p:nvPr/>
          </p:nvSpPr>
          <p:spPr>
            <a:xfrm>
              <a:off x="980280" y="1446120"/>
              <a:ext cx="6992640" cy="11876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7200" spc="-1" strike="noStrike">
                  <a:solidFill>
                    <a:srgbClr val="ffffff"/>
                  </a:solidFill>
                  <a:latin typeface="Tahoma"/>
                  <a:ea typeface="Tahoma"/>
                </a:rPr>
                <a:t>CENTRALE</a:t>
              </a:r>
              <a:endParaRPr b="0" lang="fr-FR" sz="7200" spc="-1" strike="noStrike">
                <a:solidFill>
                  <a:srgbClr val="000000"/>
                </a:solidFill>
                <a:latin typeface="Arial"/>
              </a:endParaRPr>
            </a:p>
          </p:txBody>
        </p:sp>
        <p:sp>
          <p:nvSpPr>
            <p:cNvPr id="589" name="Rectangle 32"/>
            <p:cNvSpPr/>
            <p:nvPr/>
          </p:nvSpPr>
          <p:spPr>
            <a:xfrm>
              <a:off x="997560" y="565200"/>
              <a:ext cx="3140640" cy="1187640"/>
            </a:xfrm>
            <a:prstGeom prst="rect">
              <a:avLst/>
            </a:prstGeom>
            <a:noFill/>
            <a:ln w="0">
              <a:noFill/>
            </a:ln>
          </p:spPr>
          <p:style>
            <a:lnRef idx="0"/>
            <a:fillRef idx="0"/>
            <a:effectRef idx="0"/>
            <a:fontRef idx="minor"/>
          </p:style>
          <p:txBody>
            <a:bodyPr wrap="none" lIns="90000" rIns="90000" tIns="45000" bIns="45000" anchor="t">
              <a:spAutoFit/>
            </a:bodyPr>
            <a:p>
              <a:pPr>
                <a:lnSpc>
                  <a:spcPct val="100000"/>
                </a:lnSpc>
              </a:pPr>
              <a:r>
                <a:rPr b="1" lang="fr-FR" sz="7200" spc="-1" strike="noStrike">
                  <a:solidFill>
                    <a:srgbClr val="ffffff"/>
                  </a:solidFill>
                  <a:latin typeface="Tahoma"/>
                  <a:ea typeface="Tahoma"/>
                </a:rPr>
                <a:t>ÉCOLE</a:t>
              </a:r>
              <a:endParaRPr b="0" lang="fr-FR" sz="7200" spc="-1" strike="noStrike">
                <a:solidFill>
                  <a:srgbClr val="000000"/>
                </a:solidFill>
                <a:latin typeface="Arial"/>
              </a:endParaRPr>
            </a:p>
          </p:txBody>
        </p:sp>
      </p:grpSp>
      <p:grpSp>
        <p:nvGrpSpPr>
          <p:cNvPr id="590" name="Groupe 4"/>
          <p:cNvGrpSpPr/>
          <p:nvPr/>
        </p:nvGrpSpPr>
        <p:grpSpPr>
          <a:xfrm>
            <a:off x="253080" y="3537360"/>
            <a:ext cx="497520" cy="853920"/>
            <a:chOff x="253080" y="3537360"/>
            <a:chExt cx="497520" cy="853920"/>
          </a:xfrm>
        </p:grpSpPr>
        <p:sp>
          <p:nvSpPr>
            <p:cNvPr id="591" name="Rectangle 27"/>
            <p:cNvSpPr/>
            <p:nvPr/>
          </p:nvSpPr>
          <p:spPr>
            <a:xfrm rot="5400000">
              <a:off x="314640" y="3475800"/>
              <a:ext cx="368280" cy="491400"/>
            </a:xfrm>
            <a:prstGeom prst="rect">
              <a:avLst/>
            </a:prstGeom>
            <a:solidFill>
              <a:srgbClr val="afabab"/>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sp>
          <p:nvSpPr>
            <p:cNvPr id="592" name="Rectangle 29"/>
            <p:cNvSpPr/>
            <p:nvPr/>
          </p:nvSpPr>
          <p:spPr>
            <a:xfrm rot="5400000">
              <a:off x="320760" y="3961440"/>
              <a:ext cx="368280" cy="491400"/>
            </a:xfrm>
            <a:prstGeom prst="rect">
              <a:avLst/>
            </a:prstGeom>
            <a:solidFill>
              <a:srgbClr val="96172e"/>
            </a:solidFill>
            <a:ln w="12600">
              <a:noFill/>
            </a:ln>
          </p:spPr>
          <p:style>
            <a:lnRef idx="0"/>
            <a:fillRef idx="0"/>
            <a:effectRef idx="0"/>
            <a:fontRef idx="minor"/>
          </p:style>
          <p:txBody>
            <a:bodyPr lIns="90000" rIns="90000" tIns="45000" bIns="45000" anchor="ctr">
              <a:noAutofit/>
            </a:bodyPr>
            <a:p>
              <a:endParaRPr b="0" lang="fr-FR" sz="1600" spc="-1" strike="noStrike">
                <a:solidFill>
                  <a:srgbClr val="ffffff"/>
                </a:solidFill>
                <a:latin typeface="Calibri"/>
              </a:endParaRPr>
            </a:p>
          </p:txBody>
        </p:sp>
      </p:grpSp>
      <p:pic>
        <p:nvPicPr>
          <p:cNvPr id="593" name="Image 15" descr=""/>
          <p:cNvPicPr/>
          <p:nvPr/>
        </p:nvPicPr>
        <p:blipFill>
          <a:blip r:embed="rId2"/>
          <a:srcRect l="0" t="0" r="55487" b="17788"/>
          <a:stretch/>
        </p:blipFill>
        <p:spPr>
          <a:xfrm>
            <a:off x="10029960" y="3411360"/>
            <a:ext cx="2161440" cy="3442320"/>
          </a:xfrm>
          <a:prstGeom prst="rect">
            <a:avLst/>
          </a:prstGeom>
          <a:ln w="0">
            <a:noFill/>
          </a:ln>
        </p:spPr>
      </p:pic>
      <p:pic>
        <p:nvPicPr>
          <p:cNvPr id="594" name="Image 16" descr=""/>
          <p:cNvPicPr/>
          <p:nvPr/>
        </p:nvPicPr>
        <p:blipFill>
          <a:blip r:embed="rId3"/>
          <a:stretch/>
        </p:blipFill>
        <p:spPr>
          <a:xfrm>
            <a:off x="10700640" y="5259240"/>
            <a:ext cx="1285200" cy="1598040"/>
          </a:xfrm>
          <a:prstGeom prst="rect">
            <a:avLst/>
          </a:prstGeom>
          <a:ln w="0">
            <a:noFill/>
          </a:ln>
        </p:spPr>
      </p:pic>
      <p:sp>
        <p:nvSpPr>
          <p:cNvPr id="595" name="PlaceHolder 1"/>
          <p:cNvSpPr>
            <a:spLocks noGrp="1"/>
          </p:cNvSpPr>
          <p:nvPr>
            <p:ph type="title"/>
          </p:nvPr>
        </p:nvSpPr>
        <p:spPr>
          <a:xfrm>
            <a:off x="609480" y="273600"/>
            <a:ext cx="10972080" cy="1144440"/>
          </a:xfrm>
          <a:prstGeom prst="rect">
            <a:avLst/>
          </a:prstGeom>
          <a:noFill/>
          <a:ln w="0">
            <a:noFill/>
          </a:ln>
        </p:spPr>
        <p:txBody>
          <a:bodyPr lIns="0" rIns="0" tIns="0" bIns="0" anchor="ctr">
            <a:noAutofit/>
          </a:bodyPr>
          <a:p>
            <a:pPr indent="0" algn="ctr">
              <a:buNone/>
            </a:pPr>
            <a:r>
              <a:rPr b="0" lang="fr-FR" sz="4400" spc="-1" strike="noStrike">
                <a:solidFill>
                  <a:srgbClr val="000000"/>
                </a:solidFill>
                <a:latin typeface="Arial"/>
              </a:rPr>
              <a:t>Cliquez pour éditer le format du texte-titre</a:t>
            </a:r>
            <a:endParaRPr b="0" lang="fr-FR" sz="4400" spc="-1" strike="noStrike">
              <a:solidFill>
                <a:srgbClr val="000000"/>
              </a:solidFill>
              <a:latin typeface="Arial"/>
            </a:endParaRPr>
          </a:p>
        </p:txBody>
      </p:sp>
      <p:sp>
        <p:nvSpPr>
          <p:cNvPr id="596"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fr-FR" sz="3200" spc="-1" strike="noStrike">
                <a:solidFill>
                  <a:srgbClr val="000000"/>
                </a:solidFill>
                <a:latin typeface="Arial"/>
              </a:rPr>
              <a:t>Cliquez pour éditer le format du plan de texte</a:t>
            </a:r>
            <a:endParaRPr b="0" lang="fr-FR"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fr-FR" sz="2800" spc="-1" strike="noStrike">
                <a:solidFill>
                  <a:srgbClr val="000000"/>
                </a:solidFill>
                <a:latin typeface="Arial"/>
              </a:rPr>
              <a:t>Second niveau de plan</a:t>
            </a:r>
            <a:endParaRPr b="0" lang="fr-FR"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fr-FR" sz="2400" spc="-1" strike="noStrike">
                <a:solidFill>
                  <a:srgbClr val="000000"/>
                </a:solidFill>
                <a:latin typeface="Arial"/>
              </a:rPr>
              <a:t>Troisième niveau de plan</a:t>
            </a:r>
            <a:endParaRPr b="0" lang="fr-FR"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fr-FR" sz="2000" spc="-1" strike="noStrike">
                <a:solidFill>
                  <a:srgbClr val="000000"/>
                </a:solidFill>
                <a:latin typeface="Arial"/>
              </a:rPr>
              <a:t>Quatrième niveau de plan</a:t>
            </a:r>
            <a:endParaRPr b="0" lang="fr-FR"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fr-FR" sz="2000" spc="-1" strike="noStrike">
                <a:solidFill>
                  <a:srgbClr val="000000"/>
                </a:solidFill>
                <a:latin typeface="Arial"/>
              </a:rPr>
              <a:t>Cinquième niveau de plan</a:t>
            </a:r>
            <a:endParaRPr b="0" lang="fr-FR"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fr-FR" sz="2000" spc="-1" strike="noStrike">
                <a:solidFill>
                  <a:srgbClr val="000000"/>
                </a:solidFill>
                <a:latin typeface="Arial"/>
              </a:rPr>
              <a:t>Sixième niveau de plan</a:t>
            </a:r>
            <a:endParaRPr b="0" lang="fr-FR"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fr-FR" sz="2000" spc="-1" strike="noStrike">
                <a:solidFill>
                  <a:srgbClr val="000000"/>
                </a:solidFill>
                <a:latin typeface="Arial"/>
              </a:rPr>
              <a:t>Septième niveau de plan</a:t>
            </a:r>
            <a:endParaRPr b="0" lang="fr-FR"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 id="2147483801" r:id="rId13"/>
    <p:sldLayoutId id="2147483802" r:id="rId14"/>
    <p:sldLayoutId id="2147483803" r:id="rId15"/>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49.xml"/>
</Relationships>
</file>

<file path=ppt/slides/_rels/slide3.xml.rels><?xml version="1.0" encoding="UTF-8"?>
<Relationships xmlns="http://schemas.openxmlformats.org/package/2006/relationships"><Relationship Id="rId1" Type="http://schemas.openxmlformats.org/officeDocument/2006/relationships/image" Target="../media/image4.png"/><Relationship Id="rId2" Type="http://schemas.openxmlformats.org/officeDocument/2006/relationships/slideLayout" Target="../slideLayouts/slideLayout85.xml"/>
</Relationships>
</file>

<file path=ppt/slides/_rels/slide4.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6.xml.rels><?xml version="1.0" encoding="UTF-8"?>
<Relationships xmlns="http://schemas.openxmlformats.org/package/2006/relationships"><Relationship Id="rId1" Type="http://schemas.openxmlformats.org/officeDocument/2006/relationships/image" Target="../media/image6.png"/><Relationship Id="rId2" Type="http://schemas.openxmlformats.org/officeDocument/2006/relationships/slideLayout" Target="../slideLayouts/slideLayout85.xml"/>
</Relationships>
</file>

<file path=ppt/slides/_rels/slide7.xml.rels><?xml version="1.0" encoding="UTF-8"?>
<Relationships xmlns="http://schemas.openxmlformats.org/package/2006/relationships"><Relationship Id="rId1" Type="http://schemas.openxmlformats.org/officeDocument/2006/relationships/image" Target="../media/image7.png"/><Relationship Id="rId2" Type="http://schemas.openxmlformats.org/officeDocument/2006/relationships/slideLayout" Target="../slideLayouts/slideLayout85.xml"/>
</Relationships>
</file>

<file path=ppt/slides/_rels/slide8.xml.rels><?xml version="1.0" encoding="UTF-8"?>
<Relationships xmlns="http://schemas.openxmlformats.org/package/2006/relationships"><Relationship Id="rId1" Type="http://schemas.openxmlformats.org/officeDocument/2006/relationships/image" Target="../media/image8.png"/><Relationship Id="rId2" Type="http://schemas.openxmlformats.org/officeDocument/2006/relationships/image" Target="../media/image9.png"/><Relationship Id="rId3" Type="http://schemas.openxmlformats.org/officeDocument/2006/relationships/image" Target="../media/image10.png"/><Relationship Id="rId4" Type="http://schemas.openxmlformats.org/officeDocument/2006/relationships/image" Target="../media/image11.png"/><Relationship Id="rId5" Type="http://schemas.openxmlformats.org/officeDocument/2006/relationships/slideLayout" Target="../slideLayouts/slideLayout85.xml"/>
</Relationships>
</file>

<file path=ppt/slides/_rels/slide9.xml.rels><?xml version="1.0" encoding="UTF-8"?>
<Relationships xmlns="http://schemas.openxmlformats.org/package/2006/relationships"><Relationship Id="rId1" Type="http://schemas.openxmlformats.org/officeDocument/2006/relationships/image" Target="../media/image12.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10.xml.rels><?xml version="1.0" encoding="UTF-8"?>
<Relationships xmlns="http://schemas.openxmlformats.org/package/2006/relationships"><Relationship Id="rId1" Type="http://schemas.openxmlformats.org/officeDocument/2006/relationships/image" Target="../media/image13.png"/><Relationship Id="rId2" Type="http://schemas.openxmlformats.org/officeDocument/2006/relationships/image" Target="../media/image14.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12.xml.rels><?xml version="1.0" encoding="UTF-8"?>
<Relationships xmlns="http://schemas.openxmlformats.org/package/2006/relationships"><Relationship Id="rId1" Type="http://schemas.openxmlformats.org/officeDocument/2006/relationships/image" Target="../media/image15.png"/><Relationship Id="rId2" Type="http://schemas.openxmlformats.org/officeDocument/2006/relationships/image" Target="../media/image16.png"/><Relationship Id="rId3" Type="http://schemas.openxmlformats.org/officeDocument/2006/relationships/image" Target="../media/image17.png"/><Relationship Id="rId4" Type="http://schemas.openxmlformats.org/officeDocument/2006/relationships/slideLayout" Target="../slideLayouts/slideLayout85.xml"/>
</Relationships>
</file>

<file path=ppt/slides/_rels/slide13.xml.rels><?xml version="1.0" encoding="UTF-8"?>
<Relationships xmlns="http://schemas.openxmlformats.org/package/2006/relationships"><Relationship Id="rId1" Type="http://schemas.openxmlformats.org/officeDocument/2006/relationships/image" Target="../media/image18.png"/><Relationship Id="rId2" Type="http://schemas.openxmlformats.org/officeDocument/2006/relationships/image" Target="../media/image19.png"/><Relationship Id="rId3" Type="http://schemas.openxmlformats.org/officeDocument/2006/relationships/slideLayout" Target="../slideLayouts/slideLayout85.xml"/>
</Relationships>
</file>

<file path=ppt/slides/_rels/slide14.xml.rels><?xml version="1.0" encoding="UTF-8"?>
<Relationships xmlns="http://schemas.openxmlformats.org/package/2006/relationships"><Relationship Id="rId1" Type="http://schemas.openxmlformats.org/officeDocument/2006/relationships/image" Target="../media/image20.png"/><Relationship Id="rId2" Type="http://schemas.openxmlformats.org/officeDocument/2006/relationships/image" Target="../media/image21.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15.xml.rels><?xml version="1.0" encoding="UTF-8"?>
<Relationships xmlns="http://schemas.openxmlformats.org/package/2006/relationships"><Relationship Id="rId1" Type="http://schemas.openxmlformats.org/officeDocument/2006/relationships/image" Target="../media/image22.png"/><Relationship Id="rId2" Type="http://schemas.openxmlformats.org/officeDocument/2006/relationships/image" Target="../media/image23.png"/><Relationship Id="rId3" Type="http://schemas.openxmlformats.org/officeDocument/2006/relationships/slideLayout" Target="../slideLayouts/slideLayout85.xml"/>
</Relationships>
</file>

<file path=ppt/slides/_rels/slide16.xml.rels><?xml version="1.0" encoding="UTF-8"?>
<Relationships xmlns="http://schemas.openxmlformats.org/package/2006/relationships"><Relationship Id="rId1" Type="http://schemas.openxmlformats.org/officeDocument/2006/relationships/image" Target="../media/image24.png"/><Relationship Id="rId2" Type="http://schemas.openxmlformats.org/officeDocument/2006/relationships/image" Target="../media/image25.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17.xml.rels><?xml version="1.0" encoding="UTF-8"?>
<Relationships xmlns="http://schemas.openxmlformats.org/package/2006/relationships"><Relationship Id="rId1" Type="http://schemas.openxmlformats.org/officeDocument/2006/relationships/image" Target="../media/image26.png"/><Relationship Id="rId2" Type="http://schemas.openxmlformats.org/officeDocument/2006/relationships/image" Target="../media/image27.png"/><Relationship Id="rId3" Type="http://schemas.openxmlformats.org/officeDocument/2006/relationships/image" Target="../media/image28.png"/><Relationship Id="rId4" Type="http://schemas.openxmlformats.org/officeDocument/2006/relationships/image" Target="../media/image29.png"/><Relationship Id="rId5" Type="http://schemas.openxmlformats.org/officeDocument/2006/relationships/image" Target="../media/image5.png"/><Relationship Id="rId6" Type="http://schemas.openxmlformats.org/officeDocument/2006/relationships/slideLayout" Target="../slideLayouts/slideLayout85.xml"/>
</Relationships>
</file>

<file path=ppt/slides/_rels/slide18.xml.rels><?xml version="1.0" encoding="UTF-8"?>
<Relationships xmlns="http://schemas.openxmlformats.org/package/2006/relationships"><Relationship Id="rId1" Type="http://schemas.openxmlformats.org/officeDocument/2006/relationships/image" Target="../media/image30.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19.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0.xml.rels><?xml version="1.0" encoding="UTF-8"?>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slideLayout" Target="../slideLayouts/slideLayout85.xml"/>
</Relationships>
</file>

<file path=ppt/slides/_rels/slide21.xml.rels><?xml version="1.0" encoding="UTF-8"?>
<Relationships xmlns="http://schemas.openxmlformats.org/package/2006/relationships"><Relationship Id="rId1" Type="http://schemas.openxmlformats.org/officeDocument/2006/relationships/image" Target="../media/image33.png"/><Relationship Id="rId2" Type="http://schemas.openxmlformats.org/officeDocument/2006/relationships/slideLayout" Target="../slideLayouts/slideLayout85.xml"/>
</Relationships>
</file>

<file path=ppt/slides/_rels/slide22.xml.rels><?xml version="1.0" encoding="UTF-8"?>
<Relationships xmlns="http://schemas.openxmlformats.org/package/2006/relationships"><Relationship Id="rId1" Type="http://schemas.openxmlformats.org/officeDocument/2006/relationships/image" Target="../media/image34.png"/><Relationship Id="rId2" Type="http://schemas.openxmlformats.org/officeDocument/2006/relationships/image" Target="../media/image35.png"/><Relationship Id="rId3" Type="http://schemas.openxmlformats.org/officeDocument/2006/relationships/image" Target="../media/image36.png"/><Relationship Id="rId4" Type="http://schemas.openxmlformats.org/officeDocument/2006/relationships/image" Target="../media/image5.png"/><Relationship Id="rId5" Type="http://schemas.openxmlformats.org/officeDocument/2006/relationships/slideLayout" Target="../slideLayouts/slideLayout85.xml"/>
</Relationships>
</file>

<file path=ppt/slides/_rels/slide23.xml.rels><?xml version="1.0" encoding="UTF-8"?>
<Relationships xmlns="http://schemas.openxmlformats.org/package/2006/relationships"><Relationship Id="rId1" Type="http://schemas.openxmlformats.org/officeDocument/2006/relationships/image" Target="../media/image37.png"/><Relationship Id="rId2" Type="http://schemas.openxmlformats.org/officeDocument/2006/relationships/image" Target="../media/image38.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24.xml.rels><?xml version="1.0" encoding="UTF-8"?>
<Relationships xmlns="http://schemas.openxmlformats.org/package/2006/relationships"><Relationship Id="rId1" Type="http://schemas.openxmlformats.org/officeDocument/2006/relationships/image" Target="../media/image39.png"/><Relationship Id="rId2" Type="http://schemas.openxmlformats.org/officeDocument/2006/relationships/image" Target="../media/image40.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25.xml.rels><?xml version="1.0" encoding="UTF-8"?>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26.xml.rels><?xml version="1.0" encoding="UTF-8"?>
<Relationships xmlns="http://schemas.openxmlformats.org/package/2006/relationships"><Relationship Id="rId1" Type="http://schemas.openxmlformats.org/officeDocument/2006/relationships/image" Target="../media/image43.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2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28.xml.rels><?xml version="1.0" encoding="UTF-8"?>
<Relationships xmlns="http://schemas.openxmlformats.org/package/2006/relationships"><Relationship Id="rId1" Type="http://schemas.openxmlformats.org/officeDocument/2006/relationships/image" Target="../media/image44.png"/><Relationship Id="rId2" Type="http://schemas.openxmlformats.org/officeDocument/2006/relationships/slideLayout" Target="../slideLayouts/slideLayout85.xml"/>
</Relationships>
</file>

<file path=ppt/slides/_rels/slide29.xml.rels><?xml version="1.0" encoding="UTF-8"?>
<Relationships xmlns="http://schemas.openxmlformats.org/package/2006/relationships"><Relationship Id="rId1" Type="http://schemas.openxmlformats.org/officeDocument/2006/relationships/image" Target="../media/image45.png"/><Relationship Id="rId2" Type="http://schemas.openxmlformats.org/officeDocument/2006/relationships/image" Target="../media/image46.png"/><Relationship Id="rId3" Type="http://schemas.openxmlformats.org/officeDocument/2006/relationships/slideLayout" Target="../slideLayouts/slideLayout85.xml"/>
</Relationships>
</file>

<file path=ppt/slides/_rels/slide30.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slideLayout" Target="../slideLayouts/slideLayout85.xml"/>
</Relationships>
</file>

<file path=ppt/slides/_rels/slide31.xml.rels><?xml version="1.0" encoding="UTF-8"?>
<Relationships xmlns="http://schemas.openxmlformats.org/package/2006/relationships"><Relationship Id="rId1" Type="http://schemas.openxmlformats.org/officeDocument/2006/relationships/image" Target="../media/image48.png"/><Relationship Id="rId2" Type="http://schemas.openxmlformats.org/officeDocument/2006/relationships/image" Target="../media/image49.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32.xml.rels><?xml version="1.0" encoding="UTF-8"?>
<Relationships xmlns="http://schemas.openxmlformats.org/package/2006/relationships"><Relationship Id="rId1" Type="http://schemas.openxmlformats.org/officeDocument/2006/relationships/image" Target="../media/image47.png"/><Relationship Id="rId2" Type="http://schemas.openxmlformats.org/officeDocument/2006/relationships/image" Target="../media/image50.png"/><Relationship Id="rId3" Type="http://schemas.openxmlformats.org/officeDocument/2006/relationships/image" Target="../media/image51.png"/><Relationship Id="rId4" Type="http://schemas.openxmlformats.org/officeDocument/2006/relationships/image" Target="../media/image52.png"/><Relationship Id="rId5" Type="http://schemas.openxmlformats.org/officeDocument/2006/relationships/image" Target="../media/image53.png"/><Relationship Id="rId6" Type="http://schemas.openxmlformats.org/officeDocument/2006/relationships/image" Target="../media/image5.png"/><Relationship Id="rId7" Type="http://schemas.openxmlformats.org/officeDocument/2006/relationships/slideLayout" Target="../slideLayouts/slideLayout85.xml"/>
</Relationships>
</file>

<file path=ppt/slides/_rels/slide33.xml.rels><?xml version="1.0" encoding="UTF-8"?>
<Relationships xmlns="http://schemas.openxmlformats.org/package/2006/relationships"><Relationship Id="rId1" Type="http://schemas.openxmlformats.org/officeDocument/2006/relationships/image" Target="../media/image54.png"/><Relationship Id="rId2" Type="http://schemas.openxmlformats.org/officeDocument/2006/relationships/image" Target="../media/image55.png"/><Relationship Id="rId3" Type="http://schemas.openxmlformats.org/officeDocument/2006/relationships/image" Target="../media/image56.png"/><Relationship Id="rId4" Type="http://schemas.openxmlformats.org/officeDocument/2006/relationships/image" Target="../media/image55.png"/><Relationship Id="rId5" Type="http://schemas.openxmlformats.org/officeDocument/2006/relationships/image" Target="../media/image57.png"/><Relationship Id="rId6" Type="http://schemas.openxmlformats.org/officeDocument/2006/relationships/image" Target="../media/image58.png"/><Relationship Id="rId7" Type="http://schemas.openxmlformats.org/officeDocument/2006/relationships/image" Target="../media/image59.png"/><Relationship Id="rId8" Type="http://schemas.openxmlformats.org/officeDocument/2006/relationships/image" Target="../media/image60.png"/><Relationship Id="rId9" Type="http://schemas.openxmlformats.org/officeDocument/2006/relationships/image" Target="../media/image61.png"/><Relationship Id="rId10" Type="http://schemas.openxmlformats.org/officeDocument/2006/relationships/image" Target="../media/image5.png"/><Relationship Id="rId11" Type="http://schemas.openxmlformats.org/officeDocument/2006/relationships/slideLayout" Target="../slideLayouts/slideLayout85.xml"/>
</Relationships>
</file>

<file path=ppt/slides/_rels/slide34.xml.rels><?xml version="1.0" encoding="UTF-8"?>
<Relationships xmlns="http://schemas.openxmlformats.org/package/2006/relationships"><Relationship Id="rId1" Type="http://schemas.openxmlformats.org/officeDocument/2006/relationships/image" Target="../media/image62.png"/><Relationship Id="rId2" Type="http://schemas.openxmlformats.org/officeDocument/2006/relationships/image" Target="../media/image63.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35.xml.rels><?xml version="1.0" encoding="UTF-8"?>
<Relationships xmlns="http://schemas.openxmlformats.org/package/2006/relationships"><Relationship Id="rId1" Type="http://schemas.openxmlformats.org/officeDocument/2006/relationships/image" Target="../media/image64.png"/><Relationship Id="rId2" Type="http://schemas.openxmlformats.org/officeDocument/2006/relationships/image" Target="../media/image65.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36.xml.rels><?xml version="1.0" encoding="UTF-8"?>
<Relationships xmlns="http://schemas.openxmlformats.org/package/2006/relationships"><Relationship Id="rId1" Type="http://schemas.openxmlformats.org/officeDocument/2006/relationships/image" Target="../media/image66.png"/><Relationship Id="rId2" Type="http://schemas.openxmlformats.org/officeDocument/2006/relationships/image" Target="../media/image67.png"/><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5.png"/><Relationship Id="rId6" Type="http://schemas.openxmlformats.org/officeDocument/2006/relationships/slideLayout" Target="../slideLayouts/slideLayout85.xml"/>
</Relationships>
</file>

<file path=ppt/slides/_rels/slide37.xml.rels><?xml version="1.0" encoding="UTF-8"?>
<Relationships xmlns="http://schemas.openxmlformats.org/package/2006/relationships"><Relationship Id="rId1" Type="http://schemas.openxmlformats.org/officeDocument/2006/relationships/image" Target="../media/image70.png"/><Relationship Id="rId2" Type="http://schemas.openxmlformats.org/officeDocument/2006/relationships/slideLayout" Target="../slideLayouts/slideLayout85.xml"/>
</Relationships>
</file>

<file path=ppt/slides/_rels/slide38.xml.rels><?xml version="1.0" encoding="UTF-8"?>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85.xml"/>
</Relationships>
</file>

<file path=ppt/slides/_rels/slide39.xml.rels><?xml version="1.0" encoding="UTF-8"?>
<Relationships xmlns="http://schemas.openxmlformats.org/package/2006/relationships"><Relationship Id="rId1" Type="http://schemas.openxmlformats.org/officeDocument/2006/relationships/image" Target="../media/image72.png"/><Relationship Id="rId2" Type="http://schemas.openxmlformats.org/officeDocument/2006/relationships/slideLayout" Target="../slideLayouts/slideLayout85.xml"/>
</Relationships>
</file>

<file path=ppt/slides/_rels/slide40.xml.rels><?xml version="1.0" encoding="UTF-8"?>
<Relationships xmlns="http://schemas.openxmlformats.org/package/2006/relationships"><Relationship Id="rId1" Type="http://schemas.openxmlformats.org/officeDocument/2006/relationships/image" Target="../media/image73.png"/><Relationship Id="rId2" Type="http://schemas.openxmlformats.org/officeDocument/2006/relationships/image" Target="../media/image74.png"/><Relationship Id="rId3" Type="http://schemas.openxmlformats.org/officeDocument/2006/relationships/slideLayout" Target="../slideLayouts/slideLayout85.xml"/>
</Relationships>
</file>

<file path=ppt/slides/_rels/slide41.xml.rels><?xml version="1.0" encoding="UTF-8"?>
<Relationships xmlns="http://schemas.openxmlformats.org/package/2006/relationships"><Relationship Id="rId1" Type="http://schemas.openxmlformats.org/officeDocument/2006/relationships/image" Target="../media/image73.png"/><Relationship Id="rId2" Type="http://schemas.openxmlformats.org/officeDocument/2006/relationships/slideLayout" Target="../slideLayouts/slideLayout85.xml"/>
</Relationships>
</file>

<file path=ppt/slides/_rels/slide42.xml.rels><?xml version="1.0" encoding="UTF-8"?>
<Relationships xmlns="http://schemas.openxmlformats.org/package/2006/relationships"><Relationship Id="rId1" Type="http://schemas.openxmlformats.org/officeDocument/2006/relationships/image" Target="../media/image75.png"/><Relationship Id="rId2" Type="http://schemas.openxmlformats.org/officeDocument/2006/relationships/image" Target="../media/image76.png"/><Relationship Id="rId3" Type="http://schemas.openxmlformats.org/officeDocument/2006/relationships/image" Target="../media/image77.png"/><Relationship Id="rId4" Type="http://schemas.openxmlformats.org/officeDocument/2006/relationships/image" Target="../media/image5.png"/><Relationship Id="rId5" Type="http://schemas.openxmlformats.org/officeDocument/2006/relationships/slideLayout" Target="../slideLayouts/slideLayout85.xml"/>
</Relationships>
</file>

<file path=ppt/slides/_rels/slide43.xml.rels><?xml version="1.0" encoding="UTF-8"?>
<Relationships xmlns="http://schemas.openxmlformats.org/package/2006/relationships"><Relationship Id="rId1" Type="http://schemas.openxmlformats.org/officeDocument/2006/relationships/image" Target="../media/image78.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44.xml.rels><?xml version="1.0" encoding="UTF-8"?>
<Relationships xmlns="http://schemas.openxmlformats.org/package/2006/relationships"><Relationship Id="rId1" Type="http://schemas.openxmlformats.org/officeDocument/2006/relationships/image" Target="../media/image79.png"/><Relationship Id="rId2" Type="http://schemas.openxmlformats.org/officeDocument/2006/relationships/image" Target="../media/image80.png"/><Relationship Id="rId3" Type="http://schemas.openxmlformats.org/officeDocument/2006/relationships/image" Target="../media/image81.png"/><Relationship Id="rId4" Type="http://schemas.openxmlformats.org/officeDocument/2006/relationships/image" Target="../media/image82.png"/><Relationship Id="rId5" Type="http://schemas.openxmlformats.org/officeDocument/2006/relationships/image" Target="../media/image83.png"/><Relationship Id="rId6" Type="http://schemas.openxmlformats.org/officeDocument/2006/relationships/image" Target="../media/image5.png"/><Relationship Id="rId7" Type="http://schemas.openxmlformats.org/officeDocument/2006/relationships/slideLayout" Target="../slideLayouts/slideLayout85.xml"/>
</Relationships>
</file>

<file path=ppt/slides/_rels/slide45.xml.rels><?xml version="1.0" encoding="UTF-8"?>
<Relationships xmlns="http://schemas.openxmlformats.org/package/2006/relationships"><Relationship Id="rId1" Type="http://schemas.openxmlformats.org/officeDocument/2006/relationships/image" Target="../media/image84.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46.xml.rels><?xml version="1.0" encoding="UTF-8"?>
<Relationships xmlns="http://schemas.openxmlformats.org/package/2006/relationships"><Relationship Id="rId1" Type="http://schemas.openxmlformats.org/officeDocument/2006/relationships/image" Target="../media/image85.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4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48.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85.xml"/>
</Relationships>
</file>

<file path=ppt/slides/_rels/slide49.xml.rels><?xml version="1.0" encoding="UTF-8"?>
<Relationships xmlns="http://schemas.openxmlformats.org/package/2006/relationships"><Relationship Id="rId1" Type="http://schemas.openxmlformats.org/officeDocument/2006/relationships/image" Target="../media/image86.png"/><Relationship Id="rId2" Type="http://schemas.openxmlformats.org/officeDocument/2006/relationships/slideLayout" Target="../slideLayouts/slideLayout85.xml"/>
</Relationships>
</file>

<file path=ppt/slides/_rels/slide50.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image" Target="../media/image86.png"/><Relationship Id="rId3" Type="http://schemas.openxmlformats.org/officeDocument/2006/relationships/slideLayout" Target="../slideLayouts/slideLayout85.xml"/>
</Relationships>
</file>

<file path=ppt/slides/_rels/slide51.xml.rels><?xml version="1.0" encoding="UTF-8"?>
<Relationships xmlns="http://schemas.openxmlformats.org/package/2006/relationships"><Relationship Id="rId1" Type="http://schemas.openxmlformats.org/officeDocument/2006/relationships/image" Target="../media/image87.png"/><Relationship Id="rId2" Type="http://schemas.openxmlformats.org/officeDocument/2006/relationships/slideLayout" Target="../slideLayouts/slideLayout85.xml"/>
</Relationships>
</file>

<file path=ppt/slides/_rels/slide52.xml.rels><?xml version="1.0" encoding="UTF-8"?>
<Relationships xmlns="http://schemas.openxmlformats.org/package/2006/relationships"><Relationship Id="rId1" Type="http://schemas.openxmlformats.org/officeDocument/2006/relationships/image" Target="../media/image88.png"/><Relationship Id="rId2" Type="http://schemas.openxmlformats.org/officeDocument/2006/relationships/image" Target="../media/image89.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53.xml.rels><?xml version="1.0" encoding="UTF-8"?>
<Relationships xmlns="http://schemas.openxmlformats.org/package/2006/relationships"><Relationship Id="rId1" Type="http://schemas.openxmlformats.org/officeDocument/2006/relationships/image" Target="../media/image90.png"/><Relationship Id="rId2" Type="http://schemas.openxmlformats.org/officeDocument/2006/relationships/slideLayout" Target="../slideLayouts/slideLayout85.xml"/>
</Relationships>
</file>

<file path=ppt/slides/_rels/slide54.xml.rels><?xml version="1.0" encoding="UTF-8"?>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55.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56.xml.rels><?xml version="1.0" encoding="UTF-8"?>
<Relationships xmlns="http://schemas.openxmlformats.org/package/2006/relationships"><Relationship Id="rId1" Type="http://schemas.openxmlformats.org/officeDocument/2006/relationships/image" Target="../media/image93.png"/><Relationship Id="rId2" Type="http://schemas.openxmlformats.org/officeDocument/2006/relationships/slideLayout" Target="../slideLayouts/slideLayout85.xml"/>
</Relationships>
</file>

<file path=ppt/slides/_rels/slide57.xml.rels><?xml version="1.0" encoding="UTF-8"?>
<Relationships xmlns="http://schemas.openxmlformats.org/package/2006/relationships"><Relationship Id="rId1" Type="http://schemas.openxmlformats.org/officeDocument/2006/relationships/image" Target="../media/image94.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58.xml.rels><?xml version="1.0" encoding="UTF-8"?>
<Relationships xmlns="http://schemas.openxmlformats.org/package/2006/relationships"><Relationship Id="rId1" Type="http://schemas.openxmlformats.org/officeDocument/2006/relationships/image" Target="../media/image95.png"/><Relationship Id="rId2" Type="http://schemas.openxmlformats.org/officeDocument/2006/relationships/slideLayout" Target="../slideLayouts/slideLayout85.xml"/>
</Relationships>
</file>

<file path=ppt/slides/_rels/slide59.xml.rels><?xml version="1.0" encoding="UTF-8"?>
<Relationships xmlns="http://schemas.openxmlformats.org/package/2006/relationships"><Relationship Id="rId1" Type="http://schemas.openxmlformats.org/officeDocument/2006/relationships/image" Target="../media/image96.png"/><Relationship Id="rId2" Type="http://schemas.openxmlformats.org/officeDocument/2006/relationships/slideLayout" Target="../slideLayouts/slideLayout85.xml"/>
</Relationships>
</file>

<file path=ppt/slides/_rels/slide60.xml.rels><?xml version="1.0" encoding="UTF-8"?>
<Relationships xmlns="http://schemas.openxmlformats.org/package/2006/relationships"><Relationship Id="rId1" Type="http://schemas.openxmlformats.org/officeDocument/2006/relationships/image" Target="../media/image97.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61.xml.rels><?xml version="1.0" encoding="UTF-8"?>
<Relationships xmlns="http://schemas.openxmlformats.org/package/2006/relationships"><Relationship Id="rId1" Type="http://schemas.openxmlformats.org/officeDocument/2006/relationships/image" Target="../media/image98.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62.xml.rels><?xml version="1.0" encoding="UTF-8"?>
<Relationships xmlns="http://schemas.openxmlformats.org/package/2006/relationships"><Relationship Id="rId1" Type="http://schemas.openxmlformats.org/officeDocument/2006/relationships/image" Target="../media/image98.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63.xml.rels><?xml version="1.0" encoding="UTF-8"?>
<Relationships xmlns="http://schemas.openxmlformats.org/package/2006/relationships"><Relationship Id="rId1" Type="http://schemas.openxmlformats.org/officeDocument/2006/relationships/image" Target="../media/image99.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64.xml.rels><?xml version="1.0" encoding="UTF-8"?>
<Relationships xmlns="http://schemas.openxmlformats.org/package/2006/relationships"><Relationship Id="rId1" Type="http://schemas.openxmlformats.org/officeDocument/2006/relationships/image" Target="../media/image100.png"/><Relationship Id="rId2" Type="http://schemas.openxmlformats.org/officeDocument/2006/relationships/image" Target="../media/image101.png"/><Relationship Id="rId3" Type="http://schemas.openxmlformats.org/officeDocument/2006/relationships/image" Target="../media/image5.png"/><Relationship Id="rId4" Type="http://schemas.openxmlformats.org/officeDocument/2006/relationships/slideLayout" Target="../slideLayouts/slideLayout85.xml"/>
</Relationships>
</file>

<file path=ppt/slides/_rels/slide65.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85.xml"/>
</Relationships>
</file>

<file path=ppt/slides/_rels/slide66.xml.rels><?xml version="1.0" encoding="UTF-8"?>
<Relationships xmlns="http://schemas.openxmlformats.org/package/2006/relationships"><Relationship Id="rId1" Type="http://schemas.openxmlformats.org/officeDocument/2006/relationships/image" Target="../media/image102.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67.xml.rels><?xml version="1.0" encoding="UTF-8"?>
<Relationships xmlns="http://schemas.openxmlformats.org/package/2006/relationships"><Relationship Id="rId1" Type="http://schemas.openxmlformats.org/officeDocument/2006/relationships/slideLayout" Target="../slideLayouts/slideLayout85.xml"/>
</Relationships>
</file>

<file path=ppt/slides/_rels/slide68.xml.rels><?xml version="1.0" encoding="UTF-8"?>
<Relationships xmlns="http://schemas.openxmlformats.org/package/2006/relationships"><Relationship Id="rId1" Type="http://schemas.openxmlformats.org/officeDocument/2006/relationships/image" Target="../media/image103.png"/><Relationship Id="rId2" Type="http://schemas.openxmlformats.org/officeDocument/2006/relationships/slideLayout" Target="../slideLayouts/slideLayout85.xml"/>
</Relationships>
</file>

<file path=ppt/slides/_rels/slide69.xml.rels><?xml version="1.0" encoding="UTF-8"?>
<Relationships xmlns="http://schemas.openxmlformats.org/package/2006/relationships"><Relationship Id="rId1" Type="http://schemas.openxmlformats.org/officeDocument/2006/relationships/image" Target="../media/image104.png"/><Relationship Id="rId2" Type="http://schemas.openxmlformats.org/officeDocument/2006/relationships/image" Target="../media/image105.png"/><Relationship Id="rId3" Type="http://schemas.openxmlformats.org/officeDocument/2006/relationships/slideLayout" Target="../slideLayouts/slideLayout85.xml"/>
</Relationships>
</file>

<file path=ppt/slides/_rels/slide70.xml.rels><?xml version="1.0" encoding="UTF-8"?>
<Relationships xmlns="http://schemas.openxmlformats.org/package/2006/relationships"><Relationship Id="rId1" Type="http://schemas.openxmlformats.org/officeDocument/2006/relationships/image" Target="../media/image105.png"/><Relationship Id="rId2" Type="http://schemas.openxmlformats.org/officeDocument/2006/relationships/slideLayout" Target="../slideLayouts/slideLayout85.xml"/>
</Relationships>
</file>

<file path=ppt/slides/_rels/slide71.xml.rels><?xml version="1.0" encoding="UTF-8"?>
<Relationships xmlns="http://schemas.openxmlformats.org/package/2006/relationships"><Relationship Id="rId1" Type="http://schemas.openxmlformats.org/officeDocument/2006/relationships/image" Target="../media/image105.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72.xml.rels><?xml version="1.0" encoding="UTF-8"?>
<Relationships xmlns="http://schemas.openxmlformats.org/package/2006/relationships"><Relationship Id="rId1" Type="http://schemas.openxmlformats.org/officeDocument/2006/relationships/image" Target="../media/image106.png"/><Relationship Id="rId2" Type="http://schemas.openxmlformats.org/officeDocument/2006/relationships/image" Target="../media/image107.png"/><Relationship Id="rId3" Type="http://schemas.openxmlformats.org/officeDocument/2006/relationships/image" Target="../media/image108.png"/><Relationship Id="rId4" Type="http://schemas.openxmlformats.org/officeDocument/2006/relationships/image" Target="../media/image5.png"/><Relationship Id="rId5" Type="http://schemas.openxmlformats.org/officeDocument/2006/relationships/slideLayout" Target="../slideLayouts/slideLayout85.xml"/>
</Relationships>
</file>

<file path=ppt/slides/_rels/slide73.xml.rels><?xml version="1.0" encoding="UTF-8"?>
<Relationships xmlns="http://schemas.openxmlformats.org/package/2006/relationships"><Relationship Id="rId1" Type="http://schemas.openxmlformats.org/officeDocument/2006/relationships/image" Target="../media/image5.png"/><Relationship Id="rId2" Type="http://schemas.openxmlformats.org/officeDocument/2006/relationships/slideLayout" Target="../slideLayouts/slideLayout85.xml"/>
</Relationships>
</file>

<file path=ppt/slides/_rels/slide74.xml.rels><?xml version="1.0" encoding="UTF-8"?>
<Relationships xmlns="http://schemas.openxmlformats.org/package/2006/relationships"><Relationship Id="rId1" Type="http://schemas.openxmlformats.org/officeDocument/2006/relationships/image" Target="../media/image109.png"/><Relationship Id="rId2" Type="http://schemas.openxmlformats.org/officeDocument/2006/relationships/image" Target="../media/image5.png"/><Relationship Id="rId3" Type="http://schemas.openxmlformats.org/officeDocument/2006/relationships/slideLayout" Target="../slideLayouts/slideLayout85.xml"/>
</Relationships>
</file>

<file path=ppt/slides/_rels/slide75.xml.rels><?xml version="1.0" encoding="UTF-8"?>
<Relationships xmlns="http://schemas.openxmlformats.org/package/2006/relationships"><Relationship Id="rId1" Type="http://schemas.openxmlformats.org/officeDocument/2006/relationships/slideLayout" Target="../slideLayouts/slideLayout8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3" name="Titre 2"/>
          <p:cNvSpPr/>
          <p:nvPr/>
        </p:nvSpPr>
        <p:spPr>
          <a:xfrm>
            <a:off x="832320" y="1480320"/>
            <a:ext cx="10514880" cy="2851920"/>
          </a:xfrm>
          <a:prstGeom prst="rect">
            <a:avLst/>
          </a:prstGeom>
          <a:noFill/>
          <a:ln w="0">
            <a:noFill/>
          </a:ln>
        </p:spPr>
        <p:style>
          <a:lnRef idx="0"/>
          <a:fillRef idx="0"/>
          <a:effectRef idx="0"/>
          <a:fontRef idx="minor"/>
        </p:style>
        <p:txBody>
          <a:bodyPr lIns="90000" rIns="90000" tIns="45000" bIns="45000" anchor="ctr">
            <a:noAutofit/>
          </a:bodyPr>
          <a:p>
            <a:pPr algn="ctr">
              <a:lnSpc>
                <a:spcPct val="90000"/>
              </a:lnSpc>
            </a:pPr>
            <a:r>
              <a:rPr b="1" lang="fr-FR" sz="4000" spc="-1" strike="noStrike">
                <a:solidFill>
                  <a:srgbClr val="404040"/>
                </a:solidFill>
                <a:latin typeface="Tahoma"/>
                <a:ea typeface="Tahoma"/>
              </a:rPr>
              <a:t>Formation utilisateur</a:t>
            </a:r>
            <a:endParaRPr b="0" lang="fr-FR" sz="4000" spc="-1" strike="noStrike">
              <a:solidFill>
                <a:srgbClr val="000000"/>
              </a:solidFill>
              <a:latin typeface="Arial"/>
            </a:endParaRPr>
          </a:p>
          <a:p>
            <a:pPr algn="ctr">
              <a:lnSpc>
                <a:spcPct val="90000"/>
              </a:lnSpc>
            </a:pPr>
            <a:endParaRPr b="0" lang="fr-FR" sz="4000" spc="-1" strike="noStrike">
              <a:solidFill>
                <a:srgbClr val="000000"/>
              </a:solidFill>
              <a:latin typeface="Arial"/>
            </a:endParaRPr>
          </a:p>
          <a:p>
            <a:pPr algn="ctr">
              <a:lnSpc>
                <a:spcPct val="90000"/>
              </a:lnSpc>
            </a:pPr>
            <a:r>
              <a:rPr b="1" lang="fr-FR" sz="4000" spc="-1" strike="noStrike">
                <a:solidFill>
                  <a:srgbClr val="404040"/>
                </a:solidFill>
                <a:latin typeface="Tahoma"/>
                <a:ea typeface="Tahoma"/>
              </a:rPr>
              <a:t>messagerie Zimbra</a:t>
            </a:r>
            <a:endParaRPr b="0" lang="fr-FR" sz="4000" spc="-1" strike="noStrike">
              <a:solidFill>
                <a:srgbClr val="000000"/>
              </a:solidFill>
              <a:latin typeface="Arial"/>
            </a:endParaRPr>
          </a:p>
          <a:p>
            <a:pPr algn="ctr">
              <a:lnSpc>
                <a:spcPct val="90000"/>
              </a:lnSpc>
            </a:pPr>
            <a:endParaRPr b="0" lang="fr-FR" sz="4000" spc="-1" strike="noStrike">
              <a:solidFill>
                <a:srgbClr val="000000"/>
              </a:solidFill>
              <a:latin typeface="Arial"/>
            </a:endParaRPr>
          </a:p>
          <a:p>
            <a:pPr algn="ctr">
              <a:lnSpc>
                <a:spcPct val="90000"/>
              </a:lnSpc>
            </a:pPr>
            <a:r>
              <a:rPr b="1" lang="fr-FR" sz="4000" spc="-1" strike="noStrike">
                <a:solidFill>
                  <a:srgbClr val="404040"/>
                </a:solidFill>
                <a:latin typeface="Tahoma"/>
                <a:ea typeface="Tahoma"/>
              </a:rPr>
              <a:t>Webmail</a:t>
            </a:r>
            <a:endParaRPr b="0" lang="fr-FR" sz="4000" spc="-1" strike="noStrike">
              <a:solidFill>
                <a:srgbClr val="000000"/>
              </a:solidFill>
              <a:latin typeface="Arial"/>
            </a:endParaRPr>
          </a:p>
        </p:txBody>
      </p:sp>
      <p:sp>
        <p:nvSpPr>
          <p:cNvPr id="634" name="Espace réservé du texte 2"/>
          <p:cNvSpPr/>
          <p:nvPr/>
        </p:nvSpPr>
        <p:spPr>
          <a:xfrm>
            <a:off x="832320" y="4359960"/>
            <a:ext cx="10514880" cy="869760"/>
          </a:xfrm>
          <a:prstGeom prst="rect">
            <a:avLst/>
          </a:prstGeom>
          <a:noFill/>
          <a:ln w="0">
            <a:noFill/>
          </a:ln>
        </p:spPr>
        <p:style>
          <a:lnRef idx="0"/>
          <a:fillRef idx="0"/>
          <a:effectRef idx="0"/>
          <a:fontRef idx="minor"/>
        </p:style>
        <p:txBody>
          <a:bodyPr lIns="90000" rIns="90000" tIns="45000" bIns="45000" anchor="ctr">
            <a:normAutofit/>
          </a:bodyPr>
          <a:p>
            <a:endParaRPr b="1" lang="fr-FR" sz="1800" spc="-1" strike="noStrike">
              <a:solidFill>
                <a:srgbClr val="96172e"/>
              </a:solidFill>
              <a:latin typeface="Tahoma"/>
            </a:endParaRPr>
          </a:p>
        </p:txBody>
      </p:sp>
      <p:sp>
        <p:nvSpPr>
          <p:cNvPr id="635" name=""/>
          <p:cNvSpPr txBox="1"/>
          <p:nvPr/>
        </p:nvSpPr>
        <p:spPr>
          <a:xfrm>
            <a:off x="5424840" y="6120000"/>
            <a:ext cx="1349640" cy="427320"/>
          </a:xfrm>
          <a:prstGeom prst="rect">
            <a:avLst/>
          </a:prstGeom>
          <a:noFill/>
          <a:ln w="0">
            <a:noFill/>
          </a:ln>
        </p:spPr>
        <p:txBody>
          <a:bodyPr lIns="90000" rIns="90000" tIns="45000" bIns="45000" anchor="t">
            <a:noAutofit/>
          </a:bodyPr>
          <a:p>
            <a:fld id="{9CCFFAC1-2DEF-45D2-B36C-31C982AA2CC7}"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36" name=""/>
          <p:cNvSpPr txBox="1"/>
          <p:nvPr/>
        </p:nvSpPr>
        <p:spPr>
          <a:xfrm>
            <a:off x="6048000" y="6120000"/>
            <a:ext cx="915480" cy="427320"/>
          </a:xfrm>
          <a:prstGeom prst="rect">
            <a:avLst/>
          </a:prstGeom>
          <a:noFill/>
          <a:ln w="0">
            <a:noFill/>
          </a:ln>
        </p:spPr>
        <p:txBody>
          <a:bodyPr lIns="90000" rIns="90000" tIns="45000" bIns="45000" anchor="t">
            <a:noAutofit/>
          </a:bodyPr>
          <a:p>
            <a:fld id="{BA05FD89-74F1-4151-A9D1-EED4F9641E7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37" name="Titre 3"/>
          <p:cNvSpPr/>
          <p:nvPr/>
        </p:nvSpPr>
        <p:spPr>
          <a:xfrm>
            <a:off x="832320" y="1480320"/>
            <a:ext cx="10514880" cy="2851920"/>
          </a:xfrm>
          <a:prstGeom prst="rect">
            <a:avLst/>
          </a:prstGeom>
          <a:noFill/>
          <a:ln w="0">
            <a:noFill/>
          </a:ln>
        </p:spPr>
        <p:style>
          <a:lnRef idx="0"/>
          <a:fillRef idx="0"/>
          <a:effectRef idx="0"/>
          <a:fontRef idx="minor"/>
        </p:style>
        <p:txBody>
          <a:bodyPr lIns="90000" rIns="90000" tIns="45000" bIns="45000" anchor="ctr">
            <a:noAutofit/>
          </a:bodyPr>
          <a:p>
            <a:pPr algn="ctr">
              <a:lnSpc>
                <a:spcPct val="90000"/>
              </a:lnSpc>
            </a:pPr>
            <a:r>
              <a:rPr b="1" lang="fr-FR" sz="4000" spc="-1" strike="noStrike">
                <a:solidFill>
                  <a:srgbClr val="404040"/>
                </a:solidFill>
                <a:latin typeface="Tahoma"/>
                <a:ea typeface="Tahoma"/>
              </a:rPr>
              <a:t>Présentation par  </a:t>
            </a:r>
            <a:br>
              <a:rPr sz="4000"/>
            </a:br>
            <a:r>
              <a:rPr b="1" lang="fr-FR" sz="4000" spc="-1" strike="noStrike">
                <a:solidFill>
                  <a:srgbClr val="404040"/>
                </a:solidFill>
                <a:latin typeface="Tahoma"/>
                <a:ea typeface="Tahoma"/>
              </a:rPr>
              <a:t>Julien NICOLAS</a:t>
            </a:r>
            <a:endParaRPr b="0" lang="fr-FR" sz="4000" spc="-1" strike="noStrike">
              <a:solidFill>
                <a:srgbClr val="000000"/>
              </a:solidFill>
              <a:latin typeface="Arial"/>
            </a:endParaRPr>
          </a:p>
        </p:txBody>
      </p:sp>
      <p:sp>
        <p:nvSpPr>
          <p:cNvPr id="638" name="Espace réservé du texte 1"/>
          <p:cNvSpPr/>
          <p:nvPr/>
        </p:nvSpPr>
        <p:spPr>
          <a:xfrm>
            <a:off x="832320" y="4359960"/>
            <a:ext cx="10514880" cy="869760"/>
          </a:xfrm>
          <a:prstGeom prst="rect">
            <a:avLst/>
          </a:prstGeom>
          <a:noFill/>
          <a:ln w="0">
            <a:noFill/>
          </a:ln>
        </p:spPr>
        <p:style>
          <a:lnRef idx="0"/>
          <a:fillRef idx="0"/>
          <a:effectRef idx="0"/>
          <a:fontRef idx="minor"/>
        </p:style>
        <p:txBody>
          <a:bodyPr lIns="90000" rIns="90000" tIns="45000" bIns="45000" anchor="ctr">
            <a:normAutofit/>
          </a:bodyPr>
          <a:p>
            <a:endParaRPr b="1" lang="fr-FR" sz="1800" spc="-1" strike="noStrike">
              <a:solidFill>
                <a:srgbClr val="96172e"/>
              </a:solidFill>
              <a:latin typeface="Tahoma"/>
            </a:endParaRPr>
          </a:p>
        </p:txBody>
      </p:sp>
      <p:pic>
        <p:nvPicPr>
          <p:cNvPr id="639" name="" descr=""/>
          <p:cNvPicPr/>
          <p:nvPr/>
        </p:nvPicPr>
        <p:blipFill>
          <a:blip r:embed="rId1"/>
          <a:stretch/>
        </p:blipFill>
        <p:spPr>
          <a:xfrm>
            <a:off x="4500000" y="3600000"/>
            <a:ext cx="3332880" cy="904320"/>
          </a:xfrm>
          <a:prstGeom prst="rect">
            <a:avLst/>
          </a:prstGeom>
          <a:ln w="0">
            <a:noFill/>
          </a:ln>
        </p:spPr>
      </p:pic>
      <p:sp>
        <p:nvSpPr>
          <p:cNvPr id="640" name=""/>
          <p:cNvSpPr txBox="1"/>
          <p:nvPr/>
        </p:nvSpPr>
        <p:spPr>
          <a:xfrm>
            <a:off x="5425200" y="6120360"/>
            <a:ext cx="1349640" cy="427320"/>
          </a:xfrm>
          <a:prstGeom prst="rect">
            <a:avLst/>
          </a:prstGeom>
          <a:noFill/>
          <a:ln w="0">
            <a:noFill/>
          </a:ln>
        </p:spPr>
        <p:txBody>
          <a:bodyPr lIns="90000" rIns="90000" tIns="45000" bIns="45000" anchor="t">
            <a:noAutofit/>
          </a:bodyPr>
          <a:p>
            <a:fld id="{849AFB3B-97F0-4A49-9F4A-14DAA1F4CF4B}"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41" name=""/>
          <p:cNvSpPr txBox="1"/>
          <p:nvPr/>
        </p:nvSpPr>
        <p:spPr>
          <a:xfrm>
            <a:off x="6048360" y="6120360"/>
            <a:ext cx="915480" cy="427320"/>
          </a:xfrm>
          <a:prstGeom prst="rect">
            <a:avLst/>
          </a:prstGeom>
          <a:noFill/>
          <a:ln w="0">
            <a:noFill/>
          </a:ln>
        </p:spPr>
        <p:txBody>
          <a:bodyPr lIns="90000" rIns="90000" tIns="45000" bIns="45000" anchor="t">
            <a:noAutofit/>
          </a:bodyPr>
          <a:p>
            <a:fld id="{0FD7D6D6-A6E9-42EF-8D97-20C7957D2FE3}"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2" name="ZoneTexte 1"/>
          <p:cNvSpPr/>
          <p:nvPr/>
        </p:nvSpPr>
        <p:spPr>
          <a:xfrm>
            <a:off x="0" y="376920"/>
            <a:ext cx="12191760" cy="3646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800" spc="-1" strike="noStrike">
                <a:solidFill>
                  <a:srgbClr val="000000"/>
                </a:solidFill>
                <a:latin typeface="Open Sans"/>
              </a:rPr>
              <a:t>SOMMAIRE</a:t>
            </a:r>
            <a:endParaRPr b="0" lang="fr-FR" sz="1800" spc="-1" strike="noStrike">
              <a:solidFill>
                <a:srgbClr val="000000"/>
              </a:solidFill>
              <a:latin typeface="Open Sans"/>
            </a:endParaRPr>
          </a:p>
        </p:txBody>
      </p:sp>
      <p:sp>
        <p:nvSpPr>
          <p:cNvPr id="643" name="ZoneTexte 2"/>
          <p:cNvSpPr/>
          <p:nvPr/>
        </p:nvSpPr>
        <p:spPr>
          <a:xfrm>
            <a:off x="3420000" y="2120760"/>
            <a:ext cx="4963680" cy="2559240"/>
          </a:xfrm>
          <a:prstGeom prst="rect">
            <a:avLst/>
          </a:prstGeom>
          <a:noFill/>
          <a:ln w="0">
            <a:noFill/>
          </a:ln>
        </p:spPr>
        <p:style>
          <a:lnRef idx="0"/>
          <a:fillRef idx="0"/>
          <a:effectRef idx="0"/>
          <a:fontRef idx="minor"/>
        </p:style>
        <p:txBody>
          <a:bodyPr lIns="90000" rIns="90000" tIns="45000" bIns="45000" anchor="t">
            <a:spAutoFit/>
          </a:bodyPr>
          <a:p>
            <a:pPr marL="343080" indent="-342720">
              <a:lnSpc>
                <a:spcPct val="100000"/>
              </a:lnSpc>
              <a:buClr>
                <a:srgbClr val="000000"/>
              </a:buClr>
              <a:buFont typeface="OpenSymbol"/>
              <a:buAutoNum type="arabicPeriod"/>
            </a:pPr>
            <a:r>
              <a:rPr b="1" lang="fr-FR" sz="1800" spc="-1" strike="noStrike">
                <a:solidFill>
                  <a:srgbClr val="000000"/>
                </a:solidFill>
                <a:latin typeface="Open Sans"/>
              </a:rPr>
              <a:t>Présentation Générale du Webmail</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Onglets Mail</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Onglets Contacts</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Onglet Calendrier</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Onglet Tâches</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Onglet préférences</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Les partages</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Les recherches</a:t>
            </a:r>
            <a:endParaRPr b="1" lang="fr-FR" sz="1800" spc="-1" strike="noStrike">
              <a:solidFill>
                <a:srgbClr val="000000"/>
              </a:solidFill>
              <a:latin typeface="Open Sans"/>
            </a:endParaRPr>
          </a:p>
          <a:p>
            <a:pPr marL="343080" indent="-342720">
              <a:lnSpc>
                <a:spcPct val="100000"/>
              </a:lnSpc>
              <a:buClr>
                <a:srgbClr val="000000"/>
              </a:buClr>
              <a:buFont typeface="OpenSymbol"/>
              <a:buAutoNum type="arabicPeriod"/>
            </a:pPr>
            <a:r>
              <a:rPr b="1" lang="fr-FR" sz="1800" spc="-1" strike="noStrike">
                <a:solidFill>
                  <a:srgbClr val="000000"/>
                </a:solidFill>
                <a:latin typeface="Open Sans"/>
              </a:rPr>
              <a:t>Les tags</a:t>
            </a:r>
            <a:endParaRPr b="1" lang="fr-FR" sz="1800" spc="-1" strike="noStrike">
              <a:solidFill>
                <a:srgbClr val="000000"/>
              </a:solidFill>
              <a:latin typeface="Open Sans"/>
            </a:endParaRPr>
          </a:p>
        </p:txBody>
      </p:sp>
      <p:pic>
        <p:nvPicPr>
          <p:cNvPr id="644" name="" descr=""/>
          <p:cNvPicPr/>
          <p:nvPr/>
        </p:nvPicPr>
        <p:blipFill>
          <a:blip r:embed="rId1"/>
          <a:stretch/>
        </p:blipFill>
        <p:spPr>
          <a:xfrm>
            <a:off x="6747120" y="4479120"/>
            <a:ext cx="648000" cy="200880"/>
          </a:xfrm>
          <a:prstGeom prst="rect">
            <a:avLst/>
          </a:prstGeom>
          <a:ln w="0">
            <a:noFill/>
          </a:ln>
        </p:spPr>
      </p:pic>
      <p:pic>
        <p:nvPicPr>
          <p:cNvPr id="645" name="" descr=""/>
          <p:cNvPicPr/>
          <p:nvPr/>
        </p:nvPicPr>
        <p:blipFill>
          <a:blip r:embed="rId2"/>
          <a:stretch/>
        </p:blipFill>
        <p:spPr>
          <a:xfrm>
            <a:off x="6747120" y="3840840"/>
            <a:ext cx="648000" cy="200880"/>
          </a:xfrm>
          <a:prstGeom prst="rect">
            <a:avLst/>
          </a:prstGeom>
          <a:ln w="0">
            <a:noFill/>
          </a:ln>
        </p:spPr>
      </p:pic>
      <p:sp>
        <p:nvSpPr>
          <p:cNvPr id="646" name=""/>
          <p:cNvSpPr txBox="1"/>
          <p:nvPr/>
        </p:nvSpPr>
        <p:spPr>
          <a:xfrm>
            <a:off x="5425200" y="6120360"/>
            <a:ext cx="1349640" cy="427320"/>
          </a:xfrm>
          <a:prstGeom prst="rect">
            <a:avLst/>
          </a:prstGeom>
          <a:noFill/>
          <a:ln w="0">
            <a:noFill/>
          </a:ln>
        </p:spPr>
        <p:txBody>
          <a:bodyPr lIns="90000" rIns="90000" tIns="45000" bIns="45000" anchor="t">
            <a:noAutofit/>
          </a:bodyPr>
          <a:p>
            <a:fld id="{0D03C8E7-B8DD-48D2-AA0A-0798996B5674}"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47" name=""/>
          <p:cNvSpPr txBox="1"/>
          <p:nvPr/>
        </p:nvSpPr>
        <p:spPr>
          <a:xfrm>
            <a:off x="6048360" y="6120360"/>
            <a:ext cx="915480" cy="427320"/>
          </a:xfrm>
          <a:prstGeom prst="rect">
            <a:avLst/>
          </a:prstGeom>
          <a:noFill/>
          <a:ln w="0">
            <a:noFill/>
          </a:ln>
        </p:spPr>
        <p:txBody>
          <a:bodyPr lIns="90000" rIns="90000" tIns="45000" bIns="45000" anchor="t">
            <a:noAutofit/>
          </a:bodyPr>
          <a:p>
            <a:fld id="{EAC41546-0811-45EA-B222-8C583AA7D56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48" name="Titre 4"/>
          <p:cNvSpPr/>
          <p:nvPr/>
        </p:nvSpPr>
        <p:spPr>
          <a:xfrm>
            <a:off x="832680" y="1480680"/>
            <a:ext cx="10514880" cy="2851920"/>
          </a:xfrm>
          <a:prstGeom prst="rect">
            <a:avLst/>
          </a:prstGeom>
          <a:noFill/>
          <a:ln w="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649" name="ZoneTexte 3_20"/>
          <p:cNvSpPr/>
          <p:nvPr/>
        </p:nvSpPr>
        <p:spPr>
          <a:xfrm>
            <a:off x="1865160" y="2264400"/>
            <a:ext cx="8461440" cy="13093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1. Présentation générale </a:t>
            </a:r>
            <a:endParaRPr b="0" lang="fr-FR" sz="4000" spc="-1" strike="noStrike">
              <a:solidFill>
                <a:srgbClr val="000000"/>
              </a:solidFill>
              <a:latin typeface="Open Sans"/>
            </a:endParaRPr>
          </a:p>
          <a:p>
            <a:pPr algn="ctr">
              <a:lnSpc>
                <a:spcPct val="100000"/>
              </a:lnSpc>
            </a:pPr>
            <a:r>
              <a:rPr b="1" lang="fr-FR" sz="4000" spc="-1" strike="noStrike">
                <a:solidFill>
                  <a:srgbClr val="000000"/>
                </a:solidFill>
                <a:latin typeface="Open Sans"/>
              </a:rPr>
              <a:t>du Webmail</a:t>
            </a:r>
            <a:endParaRPr b="0" lang="fr-FR" sz="4000" spc="-1" strike="noStrike">
              <a:solidFill>
                <a:srgbClr val="000000"/>
              </a:solidFill>
              <a:latin typeface="Open Sans"/>
            </a:endParaRPr>
          </a:p>
        </p:txBody>
      </p:sp>
      <p:sp>
        <p:nvSpPr>
          <p:cNvPr id="650" name=""/>
          <p:cNvSpPr txBox="1"/>
          <p:nvPr/>
        </p:nvSpPr>
        <p:spPr>
          <a:xfrm>
            <a:off x="5425200" y="6120360"/>
            <a:ext cx="1349640" cy="427320"/>
          </a:xfrm>
          <a:prstGeom prst="rect">
            <a:avLst/>
          </a:prstGeom>
          <a:noFill/>
          <a:ln w="0">
            <a:noFill/>
          </a:ln>
        </p:spPr>
        <p:txBody>
          <a:bodyPr lIns="90000" rIns="90000" tIns="45000" bIns="45000" anchor="t">
            <a:noAutofit/>
          </a:bodyPr>
          <a:p>
            <a:fld id="{692D798F-4411-4D37-A1A3-A307A3B851C8}"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51" name=""/>
          <p:cNvSpPr txBox="1"/>
          <p:nvPr/>
        </p:nvSpPr>
        <p:spPr>
          <a:xfrm>
            <a:off x="6048360" y="6120360"/>
            <a:ext cx="915480" cy="427320"/>
          </a:xfrm>
          <a:prstGeom prst="rect">
            <a:avLst/>
          </a:prstGeom>
          <a:noFill/>
          <a:ln w="0">
            <a:noFill/>
          </a:ln>
        </p:spPr>
        <p:txBody>
          <a:bodyPr lIns="90000" rIns="90000" tIns="45000" bIns="45000" anchor="t">
            <a:noAutofit/>
          </a:bodyPr>
          <a:p>
            <a:fld id="{D4243D93-3CEC-453D-A000-F8C71C655765}"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52" name="" descr=""/>
          <p:cNvPicPr/>
          <p:nvPr/>
        </p:nvPicPr>
        <p:blipFill>
          <a:blip r:embed="rId1"/>
          <a:stretch/>
        </p:blipFill>
        <p:spPr>
          <a:xfrm>
            <a:off x="1451880" y="936000"/>
            <a:ext cx="9288000" cy="4968360"/>
          </a:xfrm>
          <a:prstGeom prst="rect">
            <a:avLst/>
          </a:prstGeom>
          <a:ln w="0">
            <a:noFill/>
          </a:ln>
        </p:spPr>
      </p:pic>
      <p:sp>
        <p:nvSpPr>
          <p:cNvPr id="653" name=""/>
          <p:cNvSpPr txBox="1"/>
          <p:nvPr/>
        </p:nvSpPr>
        <p:spPr>
          <a:xfrm>
            <a:off x="5425200" y="6120360"/>
            <a:ext cx="1349640" cy="427320"/>
          </a:xfrm>
          <a:prstGeom prst="rect">
            <a:avLst/>
          </a:prstGeom>
          <a:noFill/>
          <a:ln w="0">
            <a:noFill/>
          </a:ln>
        </p:spPr>
        <p:txBody>
          <a:bodyPr lIns="90000" rIns="90000" tIns="45000" bIns="45000" anchor="t">
            <a:noAutofit/>
          </a:bodyPr>
          <a:p>
            <a:fld id="{E17D7D9C-3640-4C54-8BDB-26EA042BBE7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54" name=""/>
          <p:cNvSpPr txBox="1"/>
          <p:nvPr/>
        </p:nvSpPr>
        <p:spPr>
          <a:xfrm>
            <a:off x="6048360" y="6120360"/>
            <a:ext cx="915480" cy="427320"/>
          </a:xfrm>
          <a:prstGeom prst="rect">
            <a:avLst/>
          </a:prstGeom>
          <a:noFill/>
          <a:ln w="0">
            <a:noFill/>
          </a:ln>
        </p:spPr>
        <p:txBody>
          <a:bodyPr lIns="90000" rIns="90000" tIns="45000" bIns="45000" anchor="t">
            <a:noAutofit/>
          </a:bodyPr>
          <a:p>
            <a:fld id="{25583EB4-3DDB-4BD0-821C-77D737A5D05D}"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55" name="" descr=""/>
          <p:cNvPicPr/>
          <p:nvPr/>
        </p:nvPicPr>
        <p:blipFill>
          <a:blip r:embed="rId1"/>
          <a:stretch/>
        </p:blipFill>
        <p:spPr>
          <a:xfrm>
            <a:off x="288000" y="1337760"/>
            <a:ext cx="7458840" cy="3990240"/>
          </a:xfrm>
          <a:prstGeom prst="rect">
            <a:avLst/>
          </a:prstGeom>
          <a:ln w="0">
            <a:noFill/>
          </a:ln>
        </p:spPr>
      </p:pic>
      <p:sp>
        <p:nvSpPr>
          <p:cNvPr id="656" name="ZoneTexte 3"/>
          <p:cNvSpPr/>
          <p:nvPr/>
        </p:nvSpPr>
        <p:spPr>
          <a:xfrm>
            <a:off x="7780320" y="1320840"/>
            <a:ext cx="4411800" cy="1795320"/>
          </a:xfrm>
          <a:prstGeom prst="rect">
            <a:avLst/>
          </a:prstGeom>
          <a:noFill/>
          <a:ln w="0">
            <a:noFill/>
          </a:ln>
        </p:spPr>
        <p:style>
          <a:lnRef idx="0"/>
          <a:fillRef idx="0"/>
          <a:effectRef idx="0"/>
          <a:fontRef idx="minor"/>
        </p:style>
        <p:txBody>
          <a:bodyPr lIns="90000" rIns="90000" tIns="45000" bIns="45000" anchor="t">
            <a:spAutoFit/>
          </a:bodyPr>
          <a:p>
            <a:pPr marL="343080" indent="-342720">
              <a:lnSpc>
                <a:spcPct val="100000"/>
              </a:lnSpc>
              <a:buClr>
                <a:srgbClr val="000000"/>
              </a:buClr>
              <a:buFont typeface="OpenSymbol"/>
              <a:buAutoNum type="arabicPeriod"/>
            </a:pPr>
            <a:r>
              <a:rPr b="0" lang="fr-FR" sz="1400" spc="-1" strike="noStrike">
                <a:solidFill>
                  <a:srgbClr val="000000"/>
                </a:solidFill>
                <a:latin typeface="Open Sans"/>
              </a:rPr>
              <a:t>Utilisateur et jauge d’utilisation de l’espace</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Barre de recherche</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Onglet de navigation</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Volet de navigation</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Liste des emails</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Barre d’action de l’email en cours</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Aperçu de l’email sélectionné</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Mini calendrier</a:t>
            </a:r>
            <a:endParaRPr b="0" lang="fr-FR" sz="1400" spc="-1" strike="noStrike">
              <a:solidFill>
                <a:srgbClr val="000000"/>
              </a:solidFill>
              <a:latin typeface="Open Sans"/>
            </a:endParaRPr>
          </a:p>
        </p:txBody>
      </p:sp>
      <p:sp>
        <p:nvSpPr>
          <p:cNvPr id="657" name=""/>
          <p:cNvSpPr txBox="1"/>
          <p:nvPr/>
        </p:nvSpPr>
        <p:spPr>
          <a:xfrm>
            <a:off x="5425200" y="6120360"/>
            <a:ext cx="1349640" cy="427320"/>
          </a:xfrm>
          <a:prstGeom prst="rect">
            <a:avLst/>
          </a:prstGeom>
          <a:noFill/>
          <a:ln w="0">
            <a:noFill/>
          </a:ln>
        </p:spPr>
        <p:txBody>
          <a:bodyPr lIns="90000" rIns="90000" tIns="45000" bIns="45000" anchor="t">
            <a:noAutofit/>
          </a:bodyPr>
          <a:p>
            <a:fld id="{D886B47F-0F9C-4AB9-A977-132BD605063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58" name=""/>
          <p:cNvSpPr txBox="1"/>
          <p:nvPr/>
        </p:nvSpPr>
        <p:spPr>
          <a:xfrm>
            <a:off x="6048360" y="6120360"/>
            <a:ext cx="915480" cy="427320"/>
          </a:xfrm>
          <a:prstGeom prst="rect">
            <a:avLst/>
          </a:prstGeom>
          <a:noFill/>
          <a:ln w="0">
            <a:noFill/>
          </a:ln>
        </p:spPr>
        <p:txBody>
          <a:bodyPr lIns="90000" rIns="90000" tIns="45000" bIns="45000" anchor="t">
            <a:noAutofit/>
          </a:bodyPr>
          <a:p>
            <a:fld id="{8232B97A-5B4F-4109-A0C4-EC4024A5FF5B}"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59" name="" descr=""/>
          <p:cNvPicPr/>
          <p:nvPr/>
        </p:nvPicPr>
        <p:blipFill>
          <a:blip r:embed="rId1"/>
          <a:stretch/>
        </p:blipFill>
        <p:spPr>
          <a:xfrm>
            <a:off x="1152000" y="2563920"/>
            <a:ext cx="1418760" cy="380520"/>
          </a:xfrm>
          <a:prstGeom prst="rect">
            <a:avLst/>
          </a:prstGeom>
          <a:ln w="0">
            <a:noFill/>
          </a:ln>
        </p:spPr>
      </p:pic>
      <p:pic>
        <p:nvPicPr>
          <p:cNvPr id="660" name="" descr=""/>
          <p:cNvPicPr/>
          <p:nvPr/>
        </p:nvPicPr>
        <p:blipFill>
          <a:blip r:embed="rId2"/>
          <a:stretch/>
        </p:blipFill>
        <p:spPr>
          <a:xfrm>
            <a:off x="3276000" y="2582640"/>
            <a:ext cx="1228320" cy="342720"/>
          </a:xfrm>
          <a:prstGeom prst="rect">
            <a:avLst/>
          </a:prstGeom>
          <a:ln w="0">
            <a:noFill/>
          </a:ln>
        </p:spPr>
      </p:pic>
      <p:sp>
        <p:nvSpPr>
          <p:cNvPr id="661" name=""/>
          <p:cNvSpPr txBox="1"/>
          <p:nvPr/>
        </p:nvSpPr>
        <p:spPr>
          <a:xfrm>
            <a:off x="1220040" y="3138840"/>
            <a:ext cx="1282680" cy="346320"/>
          </a:xfrm>
          <a:prstGeom prst="rect">
            <a:avLst/>
          </a:prstGeom>
          <a:noFill/>
          <a:ln w="0">
            <a:noFill/>
          </a:ln>
        </p:spPr>
        <p:txBody>
          <a:bodyPr lIns="90000" rIns="90000" tIns="45000" bIns="45000" anchor="t">
            <a:noAutofit/>
          </a:bodyPr>
          <a:p>
            <a:r>
              <a:rPr b="0" lang="fr-FR" sz="1800" spc="-1" strike="noStrike">
                <a:solidFill>
                  <a:srgbClr val="000000"/>
                </a:solidFill>
                <a:latin typeface="Arial"/>
              </a:rPr>
              <a:t>Jauge vide</a:t>
            </a:r>
            <a:endParaRPr b="0" lang="fr-FR" sz="1800" spc="-1" strike="noStrike">
              <a:solidFill>
                <a:srgbClr val="000000"/>
              </a:solidFill>
              <a:latin typeface="Arial"/>
            </a:endParaRPr>
          </a:p>
        </p:txBody>
      </p:sp>
      <p:sp>
        <p:nvSpPr>
          <p:cNvPr id="662" name=""/>
          <p:cNvSpPr txBox="1"/>
          <p:nvPr/>
        </p:nvSpPr>
        <p:spPr>
          <a:xfrm>
            <a:off x="2874960" y="3138840"/>
            <a:ext cx="2030760" cy="346320"/>
          </a:xfrm>
          <a:prstGeom prst="rect">
            <a:avLst/>
          </a:prstGeom>
          <a:noFill/>
          <a:ln w="0">
            <a:noFill/>
          </a:ln>
        </p:spPr>
        <p:txBody>
          <a:bodyPr lIns="90000" rIns="90000" tIns="45000" bIns="45000" anchor="t">
            <a:noAutofit/>
          </a:bodyPr>
          <a:p>
            <a:r>
              <a:rPr b="0" lang="fr-FR" sz="1800" spc="-1" strike="noStrike">
                <a:solidFill>
                  <a:srgbClr val="000000"/>
                </a:solidFill>
                <a:latin typeface="Arial"/>
              </a:rPr>
              <a:t>Jauge à la moitiée</a:t>
            </a:r>
            <a:endParaRPr b="0" lang="fr-FR" sz="1800" spc="-1" strike="noStrike">
              <a:solidFill>
                <a:srgbClr val="000000"/>
              </a:solidFill>
              <a:latin typeface="Arial"/>
            </a:endParaRPr>
          </a:p>
        </p:txBody>
      </p:sp>
      <p:pic>
        <p:nvPicPr>
          <p:cNvPr id="663" name="" descr=""/>
          <p:cNvPicPr/>
          <p:nvPr/>
        </p:nvPicPr>
        <p:blipFill>
          <a:blip r:embed="rId3"/>
          <a:stretch/>
        </p:blipFill>
        <p:spPr>
          <a:xfrm>
            <a:off x="5407200" y="2569320"/>
            <a:ext cx="1679040" cy="1966680"/>
          </a:xfrm>
          <a:prstGeom prst="rect">
            <a:avLst/>
          </a:prstGeom>
          <a:ln w="0">
            <a:noFill/>
          </a:ln>
        </p:spPr>
      </p:pic>
      <p:sp>
        <p:nvSpPr>
          <p:cNvPr id="664" name="ZoneTexte 5"/>
          <p:cNvSpPr/>
          <p:nvPr/>
        </p:nvSpPr>
        <p:spPr>
          <a:xfrm>
            <a:off x="7272000" y="2448000"/>
            <a:ext cx="4411800" cy="2221560"/>
          </a:xfrm>
          <a:prstGeom prst="rect">
            <a:avLst/>
          </a:prstGeom>
          <a:noFill/>
          <a:ln w="0">
            <a:noFill/>
          </a:ln>
        </p:spPr>
        <p:style>
          <a:lnRef idx="0"/>
          <a:fillRef idx="0"/>
          <a:effectRef idx="0"/>
          <a:fontRef idx="minor"/>
        </p:style>
        <p:txBody>
          <a:bodyPr lIns="90000" rIns="90000" tIns="45000" bIns="45000" anchor="t">
            <a:spAutoFit/>
          </a:bodyPr>
          <a:p>
            <a:pPr marL="343080" indent="-342720">
              <a:lnSpc>
                <a:spcPct val="100000"/>
              </a:lnSpc>
              <a:buClr>
                <a:srgbClr val="000000"/>
              </a:buClr>
              <a:buFont typeface="OpenSymbol"/>
              <a:buAutoNum type="arabicPeriod"/>
            </a:pPr>
            <a:r>
              <a:rPr b="0" lang="fr-FR" sz="1400" spc="-1" strike="noStrike">
                <a:solidFill>
                  <a:srgbClr val="000000"/>
                </a:solidFill>
                <a:latin typeface="Open Sans"/>
              </a:rPr>
              <a:t>Afficher la liste des raccourcis clavier</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Se déconnecter de son compte</a:t>
            </a:r>
            <a:endParaRPr b="0" lang="fr-FR" sz="1400" spc="-1" strike="noStrike">
              <a:solidFill>
                <a:srgbClr val="000000"/>
              </a:solidFill>
              <a:latin typeface="Open Sans"/>
            </a:endParaRPr>
          </a:p>
        </p:txBody>
      </p:sp>
      <p:sp>
        <p:nvSpPr>
          <p:cNvPr id="665" name=""/>
          <p:cNvSpPr txBox="1"/>
          <p:nvPr/>
        </p:nvSpPr>
        <p:spPr>
          <a:xfrm>
            <a:off x="682560" y="1008000"/>
            <a:ext cx="3009240" cy="506520"/>
          </a:xfrm>
          <a:prstGeom prst="rect">
            <a:avLst/>
          </a:prstGeom>
          <a:noFill/>
          <a:ln w="0">
            <a:noFill/>
          </a:ln>
        </p:spPr>
        <p:txBody>
          <a:bodyPr lIns="90000" rIns="90000" tIns="45000" bIns="45000" anchor="t">
            <a:noAutofit/>
          </a:bodyPr>
          <a:p>
            <a:r>
              <a:rPr b="0" lang="fr-FR" sz="2400" spc="-1" strike="noStrike" u="sng" cap="all">
                <a:solidFill>
                  <a:srgbClr val="000000"/>
                </a:solidFill>
                <a:uFillTx/>
                <a:latin typeface="Open Sans"/>
              </a:rPr>
              <a:t>Menu utilisateur</a:t>
            </a:r>
            <a:endParaRPr b="0" lang="fr-FR" sz="2400" spc="-1" strike="noStrike">
              <a:solidFill>
                <a:srgbClr val="000000"/>
              </a:solidFill>
              <a:latin typeface="Arial"/>
            </a:endParaRPr>
          </a:p>
        </p:txBody>
      </p:sp>
      <p:pic>
        <p:nvPicPr>
          <p:cNvPr id="666" name="" descr=""/>
          <p:cNvPicPr/>
          <p:nvPr/>
        </p:nvPicPr>
        <p:blipFill>
          <a:blip r:embed="rId4"/>
          <a:stretch/>
        </p:blipFill>
        <p:spPr>
          <a:xfrm>
            <a:off x="8136000" y="2738880"/>
            <a:ext cx="2448000" cy="1581120"/>
          </a:xfrm>
          <a:prstGeom prst="rect">
            <a:avLst/>
          </a:prstGeom>
          <a:ln w="0">
            <a:noFill/>
          </a:ln>
        </p:spPr>
      </p:pic>
      <p:sp>
        <p:nvSpPr>
          <p:cNvPr id="667" name=""/>
          <p:cNvSpPr txBox="1"/>
          <p:nvPr/>
        </p:nvSpPr>
        <p:spPr>
          <a:xfrm>
            <a:off x="5425200" y="6120360"/>
            <a:ext cx="1349640" cy="427320"/>
          </a:xfrm>
          <a:prstGeom prst="rect">
            <a:avLst/>
          </a:prstGeom>
          <a:noFill/>
          <a:ln w="0">
            <a:noFill/>
          </a:ln>
        </p:spPr>
        <p:txBody>
          <a:bodyPr lIns="90000" rIns="90000" tIns="45000" bIns="45000" anchor="t">
            <a:noAutofit/>
          </a:bodyPr>
          <a:p>
            <a:fld id="{93C920A9-B68C-437D-A704-5B5CF794F2F6}"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68" name=""/>
          <p:cNvSpPr txBox="1"/>
          <p:nvPr/>
        </p:nvSpPr>
        <p:spPr>
          <a:xfrm>
            <a:off x="6048360" y="6120360"/>
            <a:ext cx="915480" cy="427320"/>
          </a:xfrm>
          <a:prstGeom prst="rect">
            <a:avLst/>
          </a:prstGeom>
          <a:noFill/>
          <a:ln w="0">
            <a:noFill/>
          </a:ln>
        </p:spPr>
        <p:txBody>
          <a:bodyPr lIns="90000" rIns="90000" tIns="45000" bIns="45000" anchor="t">
            <a:noAutofit/>
          </a:bodyPr>
          <a:p>
            <a:fld id="{2028D9A5-3B05-4493-AA19-17EB5797DCC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69" name="" descr=""/>
          <p:cNvPicPr/>
          <p:nvPr/>
        </p:nvPicPr>
        <p:blipFill>
          <a:blip r:embed="rId1"/>
          <a:stretch/>
        </p:blipFill>
        <p:spPr>
          <a:xfrm>
            <a:off x="2016000" y="2304360"/>
            <a:ext cx="2847600" cy="2295000"/>
          </a:xfrm>
          <a:prstGeom prst="rect">
            <a:avLst/>
          </a:prstGeom>
          <a:ln w="0">
            <a:noFill/>
          </a:ln>
        </p:spPr>
      </p:pic>
      <p:sp>
        <p:nvSpPr>
          <p:cNvPr id="670" name=""/>
          <p:cNvSpPr txBox="1"/>
          <p:nvPr/>
        </p:nvSpPr>
        <p:spPr>
          <a:xfrm>
            <a:off x="682560" y="1008720"/>
            <a:ext cx="3391920" cy="506520"/>
          </a:xfrm>
          <a:prstGeom prst="rect">
            <a:avLst/>
          </a:prstGeom>
          <a:noFill/>
          <a:ln w="0">
            <a:noFill/>
          </a:ln>
        </p:spPr>
        <p:txBody>
          <a:bodyPr lIns="90000" rIns="90000" tIns="45000" bIns="45000" anchor="t">
            <a:noAutofit/>
          </a:bodyPr>
          <a:p>
            <a:r>
              <a:rPr b="0" lang="fr-FR" sz="2400" spc="-1" strike="noStrike" u="sng" cap="all">
                <a:solidFill>
                  <a:srgbClr val="000000"/>
                </a:solidFill>
                <a:uFillTx/>
                <a:latin typeface="Open Sans"/>
              </a:rPr>
              <a:t>Barre de recherche</a:t>
            </a:r>
            <a:endParaRPr b="0" lang="fr-FR" sz="2400" spc="-1" strike="noStrike">
              <a:solidFill>
                <a:srgbClr val="000000"/>
              </a:solidFill>
              <a:latin typeface="Arial"/>
            </a:endParaRPr>
          </a:p>
        </p:txBody>
      </p:sp>
      <p:sp>
        <p:nvSpPr>
          <p:cNvPr id="671" name=""/>
          <p:cNvSpPr txBox="1"/>
          <p:nvPr/>
        </p:nvSpPr>
        <p:spPr>
          <a:xfrm>
            <a:off x="5184000" y="2448360"/>
            <a:ext cx="6700320" cy="346320"/>
          </a:xfrm>
          <a:prstGeom prst="rect">
            <a:avLst/>
          </a:prstGeom>
          <a:noFill/>
          <a:ln w="0">
            <a:noFill/>
          </a:ln>
        </p:spPr>
        <p:txBody>
          <a:bodyPr lIns="90000" rIns="90000" tIns="45000" bIns="45000" anchor="t">
            <a:noAutofit/>
          </a:bodyPr>
          <a:p>
            <a:r>
              <a:rPr b="0" lang="fr-FR" sz="1800" spc="-1" strike="noStrike">
                <a:solidFill>
                  <a:srgbClr val="000000"/>
                </a:solidFill>
                <a:latin typeface="Arial"/>
              </a:rPr>
              <a:t>Par défaut, les valeurs recherchés le sont dans tous les dossiers</a:t>
            </a:r>
            <a:endParaRPr b="0" lang="fr-FR" sz="1800" spc="-1" strike="noStrike">
              <a:solidFill>
                <a:srgbClr val="000000"/>
              </a:solidFill>
              <a:latin typeface="Arial"/>
            </a:endParaRPr>
          </a:p>
        </p:txBody>
      </p:sp>
      <p:pic>
        <p:nvPicPr>
          <p:cNvPr id="672" name="" descr=""/>
          <p:cNvPicPr/>
          <p:nvPr/>
        </p:nvPicPr>
        <p:blipFill>
          <a:blip r:embed="rId2"/>
          <a:stretch/>
        </p:blipFill>
        <p:spPr>
          <a:xfrm>
            <a:off x="11088000" y="98280"/>
            <a:ext cx="1008000" cy="312480"/>
          </a:xfrm>
          <a:prstGeom prst="rect">
            <a:avLst/>
          </a:prstGeom>
          <a:ln w="0">
            <a:noFill/>
          </a:ln>
        </p:spPr>
      </p:pic>
      <p:sp>
        <p:nvSpPr>
          <p:cNvPr id="673" name=""/>
          <p:cNvSpPr txBox="1"/>
          <p:nvPr/>
        </p:nvSpPr>
        <p:spPr>
          <a:xfrm>
            <a:off x="5425200" y="6120360"/>
            <a:ext cx="1349640" cy="427320"/>
          </a:xfrm>
          <a:prstGeom prst="rect">
            <a:avLst/>
          </a:prstGeom>
          <a:noFill/>
          <a:ln w="0">
            <a:noFill/>
          </a:ln>
        </p:spPr>
        <p:txBody>
          <a:bodyPr lIns="90000" rIns="90000" tIns="45000" bIns="45000" anchor="t">
            <a:noAutofit/>
          </a:bodyPr>
          <a:p>
            <a:fld id="{B373058A-E225-4AB4-9384-D0FC173F42F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74" name=""/>
          <p:cNvSpPr txBox="1"/>
          <p:nvPr/>
        </p:nvSpPr>
        <p:spPr>
          <a:xfrm>
            <a:off x="6048360" y="6120360"/>
            <a:ext cx="915480" cy="427320"/>
          </a:xfrm>
          <a:prstGeom prst="rect">
            <a:avLst/>
          </a:prstGeom>
          <a:noFill/>
          <a:ln w="0">
            <a:noFill/>
          </a:ln>
        </p:spPr>
        <p:txBody>
          <a:bodyPr lIns="90000" rIns="90000" tIns="45000" bIns="45000" anchor="t">
            <a:noAutofit/>
          </a:bodyPr>
          <a:p>
            <a:fld id="{120413FB-A1F0-4085-B57A-F8FB7EE4801B}"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75" name=""/>
          <p:cNvSpPr txBox="1"/>
          <p:nvPr/>
        </p:nvSpPr>
        <p:spPr>
          <a:xfrm>
            <a:off x="683280" y="1009080"/>
            <a:ext cx="3486240" cy="506520"/>
          </a:xfrm>
          <a:prstGeom prst="rect">
            <a:avLst/>
          </a:prstGeom>
          <a:noFill/>
          <a:ln w="0">
            <a:noFill/>
          </a:ln>
        </p:spPr>
        <p:txBody>
          <a:bodyPr lIns="90000" rIns="90000" tIns="45000" bIns="45000" anchor="t">
            <a:noAutofit/>
          </a:bodyPr>
          <a:p>
            <a:r>
              <a:rPr b="0" lang="fr-FR" sz="2400" spc="-1" strike="noStrike" u="sng" cap="all">
                <a:solidFill>
                  <a:srgbClr val="000000"/>
                </a:solidFill>
                <a:uFillTx/>
                <a:latin typeface="Open Sans"/>
              </a:rPr>
              <a:t>Volet de navigation</a:t>
            </a:r>
            <a:endParaRPr b="0" lang="fr-FR" sz="2400" spc="-1" strike="noStrike">
              <a:solidFill>
                <a:srgbClr val="000000"/>
              </a:solidFill>
              <a:latin typeface="Arial"/>
            </a:endParaRPr>
          </a:p>
        </p:txBody>
      </p:sp>
      <p:pic>
        <p:nvPicPr>
          <p:cNvPr id="676" name="" descr=""/>
          <p:cNvPicPr/>
          <p:nvPr/>
        </p:nvPicPr>
        <p:blipFill>
          <a:blip r:embed="rId1"/>
          <a:stretch/>
        </p:blipFill>
        <p:spPr>
          <a:xfrm>
            <a:off x="792360" y="1944360"/>
            <a:ext cx="1434240" cy="4370760"/>
          </a:xfrm>
          <a:prstGeom prst="rect">
            <a:avLst/>
          </a:prstGeom>
          <a:ln w="0">
            <a:noFill/>
          </a:ln>
        </p:spPr>
      </p:pic>
      <p:sp>
        <p:nvSpPr>
          <p:cNvPr id="677" name="ZoneTexte 2_4"/>
          <p:cNvSpPr/>
          <p:nvPr/>
        </p:nvSpPr>
        <p:spPr>
          <a:xfrm>
            <a:off x="2304360" y="2515680"/>
            <a:ext cx="4411800" cy="942840"/>
          </a:xfrm>
          <a:prstGeom prst="rect">
            <a:avLst/>
          </a:prstGeom>
          <a:noFill/>
          <a:ln w="0">
            <a:noFill/>
          </a:ln>
        </p:spPr>
        <p:style>
          <a:lnRef idx="0"/>
          <a:fillRef idx="0"/>
          <a:effectRef idx="0"/>
          <a:fontRef idx="minor"/>
        </p:style>
        <p:txBody>
          <a:bodyPr lIns="90000" rIns="90000" tIns="45000" bIns="45000" anchor="t">
            <a:spAutoFit/>
          </a:bodyPr>
          <a:p>
            <a:pPr marL="343080" indent="-342720">
              <a:lnSpc>
                <a:spcPct val="100000"/>
              </a:lnSpc>
              <a:buClr>
                <a:srgbClr val="000000"/>
              </a:buClr>
              <a:buFont typeface="OpenSymbol"/>
              <a:buAutoNum type="arabicPeriod"/>
            </a:pPr>
            <a:r>
              <a:rPr b="0" lang="fr-FR" sz="1400" spc="-1" strike="noStrike">
                <a:solidFill>
                  <a:srgbClr val="000000"/>
                </a:solidFill>
                <a:latin typeface="Open Sans"/>
              </a:rPr>
              <a:t>Menu de création (par défaut en fonction de l’onglet en cours)</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Dossier du compte principal</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Dossiers du compte partagé</a:t>
            </a:r>
            <a:endParaRPr b="0" lang="fr-FR" sz="1400" spc="-1" strike="noStrike">
              <a:solidFill>
                <a:srgbClr val="000000"/>
              </a:solidFill>
              <a:latin typeface="Open Sans"/>
            </a:endParaRPr>
          </a:p>
        </p:txBody>
      </p:sp>
      <p:pic>
        <p:nvPicPr>
          <p:cNvPr id="678" name="" descr=""/>
          <p:cNvPicPr/>
          <p:nvPr/>
        </p:nvPicPr>
        <p:blipFill>
          <a:blip r:embed="rId2"/>
          <a:stretch/>
        </p:blipFill>
        <p:spPr>
          <a:xfrm>
            <a:off x="6563520" y="1872360"/>
            <a:ext cx="1644840" cy="2700000"/>
          </a:xfrm>
          <a:prstGeom prst="rect">
            <a:avLst/>
          </a:prstGeom>
          <a:ln w="0">
            <a:noFill/>
          </a:ln>
        </p:spPr>
      </p:pic>
      <p:sp>
        <p:nvSpPr>
          <p:cNvPr id="679" name=""/>
          <p:cNvSpPr/>
          <p:nvPr/>
        </p:nvSpPr>
        <p:spPr>
          <a:xfrm>
            <a:off x="2160360" y="2088360"/>
            <a:ext cx="4536000" cy="144000"/>
          </a:xfrm>
          <a:prstGeom prst="line">
            <a:avLst/>
          </a:prstGeom>
          <a:ln w="0">
            <a:solidFill>
              <a:srgbClr val="3465a4"/>
            </a:solidFill>
            <a:tailEnd len="med" type="triangle" w="med"/>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680" name="" descr=""/>
          <p:cNvPicPr/>
          <p:nvPr/>
        </p:nvPicPr>
        <p:blipFill>
          <a:blip r:embed="rId3"/>
          <a:stretch/>
        </p:blipFill>
        <p:spPr>
          <a:xfrm>
            <a:off x="11088360" y="98280"/>
            <a:ext cx="1008000" cy="312480"/>
          </a:xfrm>
          <a:prstGeom prst="rect">
            <a:avLst/>
          </a:prstGeom>
          <a:ln w="0">
            <a:noFill/>
          </a:ln>
        </p:spPr>
      </p:pic>
      <p:sp>
        <p:nvSpPr>
          <p:cNvPr id="681" name=""/>
          <p:cNvSpPr txBox="1"/>
          <p:nvPr/>
        </p:nvSpPr>
        <p:spPr>
          <a:xfrm>
            <a:off x="5425200" y="6120360"/>
            <a:ext cx="1349640" cy="427320"/>
          </a:xfrm>
          <a:prstGeom prst="rect">
            <a:avLst/>
          </a:prstGeom>
          <a:noFill/>
          <a:ln w="0">
            <a:noFill/>
          </a:ln>
        </p:spPr>
        <p:txBody>
          <a:bodyPr lIns="90000" rIns="90000" tIns="45000" bIns="45000" anchor="t">
            <a:noAutofit/>
          </a:bodyPr>
          <a:p>
            <a:fld id="{3A2D34C3-3A7F-4710-9E11-7D83765488F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82" name=""/>
          <p:cNvSpPr txBox="1"/>
          <p:nvPr/>
        </p:nvSpPr>
        <p:spPr>
          <a:xfrm>
            <a:off x="6228360" y="6120360"/>
            <a:ext cx="915480" cy="427320"/>
          </a:xfrm>
          <a:prstGeom prst="rect">
            <a:avLst/>
          </a:prstGeom>
          <a:noFill/>
          <a:ln w="0">
            <a:noFill/>
          </a:ln>
        </p:spPr>
        <p:txBody>
          <a:bodyPr lIns="90000" rIns="90000" tIns="45000" bIns="45000" anchor="t">
            <a:noAutofit/>
          </a:bodyPr>
          <a:p>
            <a:fld id="{1E6AB250-3A0B-42CC-BCB4-852BE6F72D64}"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3" name="ZoneTexte 3_19"/>
          <p:cNvSpPr/>
          <p:nvPr/>
        </p:nvSpPr>
        <p:spPr>
          <a:xfrm>
            <a:off x="186516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2. Onglet  Mail</a:t>
            </a:r>
            <a:endParaRPr b="0" lang="fr-FR" sz="4000" spc="-1" strike="noStrike">
              <a:solidFill>
                <a:srgbClr val="000000"/>
              </a:solidFill>
              <a:latin typeface="Open Sans"/>
            </a:endParaRPr>
          </a:p>
        </p:txBody>
      </p:sp>
      <p:sp>
        <p:nvSpPr>
          <p:cNvPr id="684" name=""/>
          <p:cNvSpPr txBox="1"/>
          <p:nvPr/>
        </p:nvSpPr>
        <p:spPr>
          <a:xfrm>
            <a:off x="5425200" y="6120360"/>
            <a:ext cx="1349640" cy="427320"/>
          </a:xfrm>
          <a:prstGeom prst="rect">
            <a:avLst/>
          </a:prstGeom>
          <a:noFill/>
          <a:ln w="0">
            <a:noFill/>
          </a:ln>
        </p:spPr>
        <p:txBody>
          <a:bodyPr lIns="90000" rIns="90000" tIns="45000" bIns="45000" anchor="t">
            <a:noAutofit/>
          </a:bodyPr>
          <a:p>
            <a:fld id="{C4A6ED00-233D-4011-BD44-3B974A13B4DB}"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85" name=""/>
          <p:cNvSpPr txBox="1"/>
          <p:nvPr/>
        </p:nvSpPr>
        <p:spPr>
          <a:xfrm>
            <a:off x="6228360" y="6120360"/>
            <a:ext cx="915480" cy="427320"/>
          </a:xfrm>
          <a:prstGeom prst="rect">
            <a:avLst/>
          </a:prstGeom>
          <a:noFill/>
          <a:ln w="0">
            <a:noFill/>
          </a:ln>
        </p:spPr>
        <p:txBody>
          <a:bodyPr lIns="90000" rIns="90000" tIns="45000" bIns="45000" anchor="t">
            <a:noAutofit/>
          </a:bodyPr>
          <a:p>
            <a:fld id="{CD93739F-2FBD-4A66-A17C-3D1FC3A0061A}"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686" name="ZoneTexte 8"/>
          <p:cNvSpPr/>
          <p:nvPr/>
        </p:nvSpPr>
        <p:spPr>
          <a:xfrm>
            <a:off x="3788640" y="1092600"/>
            <a:ext cx="8163360" cy="94284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L’arborescence des dossiers se trouve à gauche de l’écran.</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Pour créer un dossier,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Cliquez sur la roue dentée à droite de l’entête « dossiers de mails » </a:t>
            </a:r>
            <a:endParaRPr b="0" lang="fr-FR" sz="1400" spc="-1" strike="noStrike">
              <a:solidFill>
                <a:srgbClr val="000000"/>
              </a:solidFill>
              <a:latin typeface="Open Sans"/>
            </a:endParaRPr>
          </a:p>
        </p:txBody>
      </p:sp>
      <p:pic>
        <p:nvPicPr>
          <p:cNvPr id="687" name="Image 10" descr=""/>
          <p:cNvPicPr/>
          <p:nvPr/>
        </p:nvPicPr>
        <p:blipFill>
          <a:blip r:embed="rId1"/>
          <a:stretch/>
        </p:blipFill>
        <p:spPr>
          <a:xfrm>
            <a:off x="3871080" y="2250000"/>
            <a:ext cx="4709880" cy="1260360"/>
          </a:xfrm>
          <a:prstGeom prst="rect">
            <a:avLst/>
          </a:prstGeom>
          <a:ln w="0">
            <a:noFill/>
          </a:ln>
        </p:spPr>
      </p:pic>
      <p:sp>
        <p:nvSpPr>
          <p:cNvPr id="688" name="ZoneTexte 11"/>
          <p:cNvSpPr/>
          <p:nvPr/>
        </p:nvSpPr>
        <p:spPr>
          <a:xfrm>
            <a:off x="3871080" y="3709080"/>
            <a:ext cx="498492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Puis cliquez sur « Nouveau dossier »</a:t>
            </a:r>
            <a:endParaRPr b="0" lang="fr-FR" sz="1400" spc="-1" strike="noStrike">
              <a:solidFill>
                <a:srgbClr val="000000"/>
              </a:solidFill>
              <a:latin typeface="Open Sans"/>
            </a:endParaRPr>
          </a:p>
        </p:txBody>
      </p:sp>
      <p:pic>
        <p:nvPicPr>
          <p:cNvPr id="689" name="Image 12" descr=""/>
          <p:cNvPicPr/>
          <p:nvPr/>
        </p:nvPicPr>
        <p:blipFill>
          <a:blip r:embed="rId2"/>
          <a:stretch/>
        </p:blipFill>
        <p:spPr>
          <a:xfrm>
            <a:off x="4439520" y="4032000"/>
            <a:ext cx="1824480" cy="1920600"/>
          </a:xfrm>
          <a:prstGeom prst="rect">
            <a:avLst/>
          </a:prstGeom>
          <a:ln w="0">
            <a:noFill/>
          </a:ln>
        </p:spPr>
      </p:pic>
      <p:sp>
        <p:nvSpPr>
          <p:cNvPr id="690" name="ZoneTexte 14"/>
          <p:cNvSpPr/>
          <p:nvPr/>
        </p:nvSpPr>
        <p:spPr>
          <a:xfrm>
            <a:off x="6446520" y="4105080"/>
            <a:ext cx="4317480" cy="1795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Une boite de dialogue apparaît</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Il faut indiquer le nom du dossier, et il est possible d’en choisir la couleur.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L’emplacement peut également être choisi.</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Le nombre de dossier est illimité.</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Vous pouvez créer des sous-dossiers à partir de chaque dossier. </a:t>
            </a:r>
            <a:endParaRPr b="0" lang="fr-FR" sz="1400" spc="-1" strike="noStrike">
              <a:solidFill>
                <a:srgbClr val="000000"/>
              </a:solidFill>
              <a:latin typeface="Open Sans"/>
            </a:endParaRPr>
          </a:p>
        </p:txBody>
      </p:sp>
      <p:sp>
        <p:nvSpPr>
          <p:cNvPr id="691" name="ZoneTexte 16"/>
          <p:cNvSpPr/>
          <p:nvPr/>
        </p:nvSpPr>
        <p:spPr>
          <a:xfrm>
            <a:off x="9028440" y="2736000"/>
            <a:ext cx="2707560" cy="1155960"/>
          </a:xfrm>
          <a:prstGeom prst="rect">
            <a:avLst/>
          </a:prstGeom>
          <a:solidFill>
            <a:srgbClr val="b4c7dc"/>
          </a:solidFill>
          <a:ln w="0">
            <a:solidFill>
              <a:srgbClr val="2a6099"/>
            </a:solid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Rappel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Rangement par « cliquer/déposer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Ou via le bouton « dossiers »</a:t>
            </a:r>
            <a:endParaRPr b="0" lang="fr-FR" sz="1400" spc="-1" strike="noStrike">
              <a:solidFill>
                <a:srgbClr val="000000"/>
              </a:solidFill>
              <a:latin typeface="Open Sans"/>
            </a:endParaRPr>
          </a:p>
        </p:txBody>
      </p:sp>
      <p:pic>
        <p:nvPicPr>
          <p:cNvPr id="692" name="" descr=""/>
          <p:cNvPicPr/>
          <p:nvPr/>
        </p:nvPicPr>
        <p:blipFill>
          <a:blip r:embed="rId3"/>
          <a:stretch/>
        </p:blipFill>
        <p:spPr>
          <a:xfrm>
            <a:off x="925920" y="1288080"/>
            <a:ext cx="2314080" cy="5047920"/>
          </a:xfrm>
          <a:prstGeom prst="rect">
            <a:avLst/>
          </a:prstGeom>
          <a:ln w="0">
            <a:noFill/>
          </a:ln>
        </p:spPr>
      </p:pic>
      <p:sp>
        <p:nvSpPr>
          <p:cNvPr id="693" name=""/>
          <p:cNvSpPr txBox="1"/>
          <p:nvPr/>
        </p:nvSpPr>
        <p:spPr>
          <a:xfrm>
            <a:off x="5425200" y="6120360"/>
            <a:ext cx="1349640" cy="427320"/>
          </a:xfrm>
          <a:prstGeom prst="rect">
            <a:avLst/>
          </a:prstGeom>
          <a:noFill/>
          <a:ln w="0">
            <a:noFill/>
          </a:ln>
        </p:spPr>
        <p:txBody>
          <a:bodyPr lIns="90000" rIns="90000" tIns="45000" bIns="45000" anchor="t">
            <a:noAutofit/>
          </a:bodyPr>
          <a:p>
            <a:fld id="{FEF37EF9-0B00-4544-A9D8-B9FA5944487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694" name=""/>
          <p:cNvSpPr txBox="1"/>
          <p:nvPr/>
        </p:nvSpPr>
        <p:spPr>
          <a:xfrm>
            <a:off x="6228360" y="6120360"/>
            <a:ext cx="915480" cy="427320"/>
          </a:xfrm>
          <a:prstGeom prst="rect">
            <a:avLst/>
          </a:prstGeom>
          <a:noFill/>
          <a:ln w="0">
            <a:noFill/>
          </a:ln>
        </p:spPr>
        <p:txBody>
          <a:bodyPr lIns="90000" rIns="90000" tIns="45000" bIns="45000" anchor="t">
            <a:noAutofit/>
          </a:bodyPr>
          <a:p>
            <a:fld id="{AE062CF4-9D70-4FE2-B57A-0B4842668195}"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695" name="" descr=""/>
          <p:cNvPicPr/>
          <p:nvPr/>
        </p:nvPicPr>
        <p:blipFill>
          <a:blip r:embed="rId1"/>
          <a:stretch/>
        </p:blipFill>
        <p:spPr>
          <a:xfrm>
            <a:off x="983880" y="1574640"/>
            <a:ext cx="10224000" cy="2277360"/>
          </a:xfrm>
          <a:prstGeom prst="rect">
            <a:avLst/>
          </a:prstGeom>
          <a:ln w="0">
            <a:noFill/>
          </a:ln>
        </p:spPr>
      </p:pic>
      <p:sp>
        <p:nvSpPr>
          <p:cNvPr id="696" name="ZoneTexte 6"/>
          <p:cNvSpPr/>
          <p:nvPr/>
        </p:nvSpPr>
        <p:spPr>
          <a:xfrm>
            <a:off x="772200" y="4075560"/>
            <a:ext cx="4411800" cy="1795320"/>
          </a:xfrm>
          <a:prstGeom prst="rect">
            <a:avLst/>
          </a:prstGeom>
          <a:noFill/>
          <a:ln w="0">
            <a:noFill/>
          </a:ln>
        </p:spPr>
        <p:style>
          <a:lnRef idx="0"/>
          <a:fillRef idx="0"/>
          <a:effectRef idx="0"/>
          <a:fontRef idx="minor"/>
        </p:style>
        <p:txBody>
          <a:bodyPr lIns="90000" rIns="90000" tIns="45000" bIns="45000" anchor="t">
            <a:spAutoFit/>
          </a:bodyPr>
          <a:p>
            <a:pPr marL="343080" indent="-342720">
              <a:lnSpc>
                <a:spcPct val="100000"/>
              </a:lnSpc>
              <a:buClr>
                <a:srgbClr val="000000"/>
              </a:buClr>
              <a:buFont typeface="OpenSymbol"/>
              <a:buAutoNum type="arabicPeriod"/>
            </a:pPr>
            <a:r>
              <a:rPr b="0" lang="fr-FR" sz="1400" spc="-1" strike="noStrike">
                <a:solidFill>
                  <a:srgbClr val="000000"/>
                </a:solidFill>
                <a:latin typeface="Open Sans"/>
              </a:rPr>
              <a:t>Email lu ou non lu</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Nom de l’expéditeur</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Date de réception</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Objet de l’email</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Corps de l’email</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Présence d’une pièce attachée</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Drapeau d’importance</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Menu d’affichage</a:t>
            </a:r>
            <a:endParaRPr b="0" lang="fr-FR" sz="1400" spc="-1" strike="noStrike">
              <a:solidFill>
                <a:srgbClr val="000000"/>
              </a:solidFill>
              <a:latin typeface="Open Sans"/>
            </a:endParaRPr>
          </a:p>
        </p:txBody>
      </p:sp>
      <p:pic>
        <p:nvPicPr>
          <p:cNvPr id="697" name="" descr=""/>
          <p:cNvPicPr/>
          <p:nvPr/>
        </p:nvPicPr>
        <p:blipFill>
          <a:blip r:embed="rId2"/>
          <a:stretch/>
        </p:blipFill>
        <p:spPr>
          <a:xfrm>
            <a:off x="8142840" y="3060000"/>
            <a:ext cx="2657160" cy="2390400"/>
          </a:xfrm>
          <a:prstGeom prst="rect">
            <a:avLst/>
          </a:prstGeom>
          <a:ln w="0">
            <a:noFill/>
          </a:ln>
        </p:spPr>
      </p:pic>
      <p:sp>
        <p:nvSpPr>
          <p:cNvPr id="698" name=""/>
          <p:cNvSpPr/>
          <p:nvPr/>
        </p:nvSpPr>
        <p:spPr>
          <a:xfrm>
            <a:off x="11088000" y="1764000"/>
            <a:ext cx="0" cy="1944000"/>
          </a:xfrm>
          <a:prstGeom prst="line">
            <a:avLst/>
          </a:prstGeom>
          <a:ln w="0">
            <a:solidFill>
              <a:srgbClr val="3465a4"/>
            </a:solidFill>
            <a:tailEnd len="med" type="triangle" w="med"/>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699" name=""/>
          <p:cNvSpPr txBox="1"/>
          <p:nvPr/>
        </p:nvSpPr>
        <p:spPr>
          <a:xfrm>
            <a:off x="682920" y="1009080"/>
            <a:ext cx="2739600" cy="506520"/>
          </a:xfrm>
          <a:prstGeom prst="rect">
            <a:avLst/>
          </a:prstGeom>
          <a:noFill/>
          <a:ln w="0">
            <a:noFill/>
          </a:ln>
        </p:spPr>
        <p:txBody>
          <a:bodyPr lIns="90000" rIns="90000" tIns="45000" bIns="45000" anchor="t">
            <a:noAutofit/>
          </a:bodyPr>
          <a:p>
            <a:r>
              <a:rPr b="0" lang="fr-FR" sz="2400" spc="-1" strike="noStrike" u="sng" cap="all">
                <a:solidFill>
                  <a:srgbClr val="000000"/>
                </a:solidFill>
                <a:uFillTx/>
                <a:latin typeface="Open Sans"/>
              </a:rPr>
              <a:t>Liste des emails</a:t>
            </a:r>
            <a:endParaRPr b="0" lang="fr-FR" sz="2400" spc="-1" strike="noStrike">
              <a:solidFill>
                <a:srgbClr val="000000"/>
              </a:solidFill>
              <a:latin typeface="Arial"/>
            </a:endParaRPr>
          </a:p>
        </p:txBody>
      </p:sp>
      <p:sp>
        <p:nvSpPr>
          <p:cNvPr id="700" name=""/>
          <p:cNvSpPr txBox="1"/>
          <p:nvPr/>
        </p:nvSpPr>
        <p:spPr>
          <a:xfrm>
            <a:off x="5425560" y="6120720"/>
            <a:ext cx="1349640" cy="427320"/>
          </a:xfrm>
          <a:prstGeom prst="rect">
            <a:avLst/>
          </a:prstGeom>
          <a:noFill/>
          <a:ln w="0">
            <a:noFill/>
          </a:ln>
        </p:spPr>
        <p:txBody>
          <a:bodyPr lIns="90000" rIns="90000" tIns="45000" bIns="45000" anchor="t">
            <a:noAutofit/>
          </a:bodyPr>
          <a:p>
            <a:fld id="{FBB35838-9180-400B-B773-663D03DCF4D2}"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01" name=""/>
          <p:cNvSpPr txBox="1"/>
          <p:nvPr/>
        </p:nvSpPr>
        <p:spPr>
          <a:xfrm>
            <a:off x="6228720" y="6120720"/>
            <a:ext cx="915480" cy="427320"/>
          </a:xfrm>
          <a:prstGeom prst="rect">
            <a:avLst/>
          </a:prstGeom>
          <a:noFill/>
          <a:ln w="0">
            <a:noFill/>
          </a:ln>
        </p:spPr>
        <p:txBody>
          <a:bodyPr lIns="90000" rIns="90000" tIns="45000" bIns="45000" anchor="t">
            <a:noAutofit/>
          </a:bodyPr>
          <a:p>
            <a:fld id="{10DE6060-0BC0-41F4-9BE7-0431393DE237}"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02" name=""/>
          <p:cNvSpPr txBox="1"/>
          <p:nvPr/>
        </p:nvSpPr>
        <p:spPr>
          <a:xfrm>
            <a:off x="683640" y="1009440"/>
            <a:ext cx="3591360" cy="506520"/>
          </a:xfrm>
          <a:prstGeom prst="rect">
            <a:avLst/>
          </a:prstGeom>
          <a:noFill/>
          <a:ln w="0">
            <a:noFill/>
          </a:ln>
        </p:spPr>
        <p:txBody>
          <a:bodyPr lIns="90000" rIns="90000" tIns="45000" bIns="45000" anchor="t">
            <a:noAutofit/>
          </a:bodyPr>
          <a:p>
            <a:r>
              <a:rPr b="0" lang="fr-FR" sz="2400" spc="-1" strike="noStrike" u="sng" cap="all">
                <a:solidFill>
                  <a:srgbClr val="000000"/>
                </a:solidFill>
                <a:uFillTx/>
                <a:latin typeface="Open Sans"/>
              </a:rPr>
              <a:t>Affichage d’un email</a:t>
            </a:r>
            <a:endParaRPr b="0" lang="fr-FR" sz="2400" spc="-1" strike="noStrike">
              <a:solidFill>
                <a:srgbClr val="000000"/>
              </a:solidFill>
              <a:latin typeface="Arial"/>
            </a:endParaRPr>
          </a:p>
        </p:txBody>
      </p:sp>
      <p:pic>
        <p:nvPicPr>
          <p:cNvPr id="703" name="" descr=""/>
          <p:cNvPicPr/>
          <p:nvPr/>
        </p:nvPicPr>
        <p:blipFill>
          <a:blip r:embed="rId1"/>
          <a:stretch/>
        </p:blipFill>
        <p:spPr>
          <a:xfrm>
            <a:off x="84600" y="1512000"/>
            <a:ext cx="8087760" cy="2517840"/>
          </a:xfrm>
          <a:prstGeom prst="rect">
            <a:avLst/>
          </a:prstGeom>
          <a:ln w="0">
            <a:noFill/>
          </a:ln>
        </p:spPr>
      </p:pic>
      <p:sp>
        <p:nvSpPr>
          <p:cNvPr id="704" name="ZoneTexte 2_2"/>
          <p:cNvSpPr/>
          <p:nvPr/>
        </p:nvSpPr>
        <p:spPr>
          <a:xfrm>
            <a:off x="720360" y="4248000"/>
            <a:ext cx="4411800" cy="942840"/>
          </a:xfrm>
          <a:prstGeom prst="rect">
            <a:avLst/>
          </a:prstGeom>
          <a:noFill/>
          <a:ln w="0">
            <a:noFill/>
          </a:ln>
        </p:spPr>
        <p:style>
          <a:lnRef idx="0"/>
          <a:fillRef idx="0"/>
          <a:effectRef idx="0"/>
          <a:fontRef idx="minor"/>
        </p:style>
        <p:txBody>
          <a:bodyPr lIns="90000" rIns="90000" tIns="45000" bIns="45000" anchor="t">
            <a:spAutoFit/>
          </a:bodyPr>
          <a:p>
            <a:pPr marL="343080" indent="-342720">
              <a:lnSpc>
                <a:spcPct val="100000"/>
              </a:lnSpc>
              <a:buClr>
                <a:srgbClr val="000000"/>
              </a:buClr>
              <a:buFont typeface="OpenSymbol"/>
              <a:buAutoNum type="arabicPeriod"/>
            </a:pPr>
            <a:r>
              <a:rPr b="0" lang="fr-FR" sz="1400" spc="-1" strike="noStrike">
                <a:solidFill>
                  <a:srgbClr val="000000"/>
                </a:solidFill>
                <a:latin typeface="Open Sans"/>
              </a:rPr>
              <a:t>Boutons d’action</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Menu d’action supplémentaires</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Défilement des emails</a:t>
            </a:r>
            <a:endParaRPr b="0" lang="fr-FR" sz="1400" spc="-1" strike="noStrike">
              <a:solidFill>
                <a:srgbClr val="000000"/>
              </a:solidFill>
              <a:latin typeface="Open Sans"/>
            </a:endParaRPr>
          </a:p>
          <a:p>
            <a:pPr marL="343080" indent="-342720">
              <a:lnSpc>
                <a:spcPct val="100000"/>
              </a:lnSpc>
              <a:buClr>
                <a:srgbClr val="000000"/>
              </a:buClr>
              <a:buFont typeface="OpenSymbol"/>
              <a:buAutoNum type="arabicPeriod"/>
            </a:pPr>
            <a:r>
              <a:rPr b="0" lang="fr-FR" sz="1400" spc="-1" strike="noStrike">
                <a:solidFill>
                  <a:srgbClr val="000000"/>
                </a:solidFill>
                <a:latin typeface="Open Sans"/>
              </a:rPr>
              <a:t>Pièces jointes à l’email</a:t>
            </a:r>
            <a:endParaRPr b="0" lang="fr-FR" sz="1400" spc="-1" strike="noStrike">
              <a:solidFill>
                <a:srgbClr val="000000"/>
              </a:solidFill>
              <a:latin typeface="Open Sans"/>
            </a:endParaRPr>
          </a:p>
        </p:txBody>
      </p:sp>
      <p:pic>
        <p:nvPicPr>
          <p:cNvPr id="705" name="" descr=""/>
          <p:cNvPicPr/>
          <p:nvPr/>
        </p:nvPicPr>
        <p:blipFill>
          <a:blip r:embed="rId2"/>
          <a:stretch/>
        </p:blipFill>
        <p:spPr>
          <a:xfrm>
            <a:off x="4716360" y="3456000"/>
            <a:ext cx="2135520" cy="2296440"/>
          </a:xfrm>
          <a:prstGeom prst="rect">
            <a:avLst/>
          </a:prstGeom>
          <a:ln w="0">
            <a:noFill/>
          </a:ln>
        </p:spPr>
      </p:pic>
      <p:sp>
        <p:nvSpPr>
          <p:cNvPr id="706" name=""/>
          <p:cNvSpPr/>
          <p:nvPr/>
        </p:nvSpPr>
        <p:spPr>
          <a:xfrm>
            <a:off x="2952360" y="1656000"/>
            <a:ext cx="2088000" cy="1944000"/>
          </a:xfrm>
          <a:prstGeom prst="line">
            <a:avLst/>
          </a:prstGeom>
          <a:ln w="0">
            <a:solidFill>
              <a:srgbClr val="3465a4"/>
            </a:solidFill>
            <a:tailEnd len="med" type="triangle" w="med"/>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07" name="ZoneTexte 2_3"/>
          <p:cNvSpPr/>
          <p:nvPr/>
        </p:nvSpPr>
        <p:spPr>
          <a:xfrm>
            <a:off x="8064360" y="360000"/>
            <a:ext cx="3995640" cy="5949360"/>
          </a:xfrm>
          <a:prstGeom prst="rect">
            <a:avLst/>
          </a:prstGeom>
          <a:solidFill>
            <a:srgbClr val="b4c7dc"/>
          </a:solidFill>
          <a:ln w="0">
            <a:solidFill>
              <a:srgbClr val="3465a4"/>
            </a:solidFill>
          </a:ln>
        </p:spPr>
        <p:style>
          <a:lnRef idx="0"/>
          <a:fillRef idx="0"/>
          <a:effectRef idx="0"/>
          <a:fontRef idx="minor"/>
        </p:style>
        <p:txBody>
          <a:bodyPr lIns="90000" rIns="90000" tIns="45000" bIns="45000" anchor="t">
            <a:spAutoFit/>
          </a:bodyPr>
          <a:p>
            <a:pPr marL="285840" indent="-285480" algn="just">
              <a:lnSpc>
                <a:spcPct val="100000"/>
              </a:lnSpc>
              <a:buClr>
                <a:srgbClr val="000000"/>
              </a:buClr>
              <a:buFont typeface="StarSymbol"/>
              <a:buChar char="-"/>
            </a:pP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Rediriger </a:t>
            </a:r>
            <a:r>
              <a:rPr b="0" lang="fr-FR" sz="1100" spc="-1" strike="noStrike">
                <a:solidFill>
                  <a:srgbClr val="000000"/>
                </a:solidFill>
                <a:latin typeface="Open Sans"/>
              </a:rPr>
              <a:t>permet de faire suivre le mail à un autre destinataire, </a:t>
            </a:r>
            <a:r>
              <a:rPr b="1" lang="fr-FR" sz="1100" spc="-1" strike="noStrike">
                <a:solidFill>
                  <a:srgbClr val="000000"/>
                </a:solidFill>
                <a:latin typeface="Open Sans"/>
              </a:rPr>
              <a:t>sans inclure les mentions indiquant qu’il s’agit d’une redirection.</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Modifier comme nouveau mail </a:t>
            </a:r>
            <a:r>
              <a:rPr b="0" lang="fr-FR" sz="1100" spc="-1" strike="noStrike">
                <a:solidFill>
                  <a:srgbClr val="000000"/>
                </a:solidFill>
                <a:latin typeface="Open Sans"/>
              </a:rPr>
              <a:t>permet de ré-ouvrir le mail, avec son contenu, et de pouvoir le modifier comme si c’était un nouvel email</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Définir un filtre </a:t>
            </a:r>
            <a:r>
              <a:rPr b="0" lang="fr-FR" sz="1100" spc="-1" strike="noStrike">
                <a:solidFill>
                  <a:srgbClr val="000000"/>
                </a:solidFill>
                <a:latin typeface="Open Sans"/>
              </a:rPr>
              <a:t>permet de définir un filtre de messagerie à partir de l’email.</a:t>
            </a:r>
            <a:br>
              <a:rPr sz="1100"/>
            </a:br>
            <a:r>
              <a:rPr b="0" lang="fr-FR" sz="1100" spc="-1" strike="noStrike">
                <a:solidFill>
                  <a:srgbClr val="000000"/>
                </a:solidFill>
                <a:latin typeface="Open Sans"/>
              </a:rPr>
              <a:t>Par défaut le filtre inclura : le nom de l’expéditeur / l’objet de l’email. Vous pouvez modifier ces conditions et/ou en ajouter d’autres si souhaité.</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Créer un RDV </a:t>
            </a:r>
            <a:r>
              <a:rPr b="0" lang="fr-FR" sz="1100" spc="-1" strike="noStrike">
                <a:solidFill>
                  <a:srgbClr val="000000"/>
                </a:solidFill>
                <a:latin typeface="Open Sans"/>
              </a:rPr>
              <a:t>permet de créer un RDV à partir de l’email.</a:t>
            </a:r>
            <a:br>
              <a:rPr sz="1100"/>
            </a:br>
            <a:r>
              <a:rPr b="0" lang="fr-FR" sz="1100" spc="-1" strike="noStrike">
                <a:solidFill>
                  <a:srgbClr val="000000"/>
                </a:solidFill>
                <a:latin typeface="Open Sans"/>
              </a:rPr>
              <a:t>Une boite de dialogue s’ouvrira me proposant d’ajouter l’expéditeur et le(s) destinataire(s) au RDV.</a:t>
            </a:r>
            <a:br>
              <a:rPr sz="1100"/>
            </a:br>
            <a:r>
              <a:rPr b="0" lang="fr-FR" sz="1100" spc="-1" strike="noStrike">
                <a:solidFill>
                  <a:srgbClr val="000000"/>
                </a:solidFill>
                <a:latin typeface="Open Sans"/>
              </a:rPr>
              <a:t>Seront également repris dans le RDV : l’objet du message (devenant objet du RDV) et le corps du mail (devenant le corps explicatif du RDV, qui sera lui-même envoyé en tant que mail lors de l’envoi de l’invitation pour le RDV).</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Créer une tâche </a:t>
            </a:r>
            <a:r>
              <a:rPr b="0" lang="fr-FR" sz="1100" spc="-1" strike="noStrike">
                <a:solidFill>
                  <a:srgbClr val="000000"/>
                </a:solidFill>
                <a:latin typeface="Open Sans"/>
              </a:rPr>
              <a:t>permet de créer une tâche à partir de l’email.</a:t>
            </a:r>
            <a:br>
              <a:rPr sz="1100"/>
            </a:br>
            <a:r>
              <a:rPr b="0" lang="fr-FR" sz="1100" spc="-1" strike="noStrike">
                <a:solidFill>
                  <a:srgbClr val="000000"/>
                </a:solidFill>
                <a:latin typeface="Open Sans"/>
              </a:rPr>
              <a:t>La tâche reprendra par défaut l’objet du mail.</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S’affiche dans une nouvelle fenêtre </a:t>
            </a:r>
            <a:r>
              <a:rPr b="0" lang="fr-FR" sz="1100" spc="-1" strike="noStrike">
                <a:solidFill>
                  <a:srgbClr val="000000"/>
                </a:solidFill>
                <a:latin typeface="Open Sans"/>
              </a:rPr>
              <a:t>ouvre le mail dans une fenêtre autonome du navigateur</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Montrer l’original </a:t>
            </a:r>
            <a:r>
              <a:rPr b="0" lang="fr-FR" sz="1100" spc="-1" strike="noStrike">
                <a:solidFill>
                  <a:srgbClr val="000000"/>
                </a:solidFill>
                <a:latin typeface="Open Sans"/>
              </a:rPr>
              <a:t>permet d’afficher l’email dans sa version script html. Très utile si un problème avec le mail est détecté, cet élément pourrait vous être demandé pour permettre une investigation du support.</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r>
              <a:rPr b="1" lang="fr-FR" sz="1100" spc="-1" strike="noStrike">
                <a:solidFill>
                  <a:srgbClr val="000000"/>
                </a:solidFill>
                <a:latin typeface="Open Sans"/>
              </a:rPr>
              <a:t>Afficher la conversation </a:t>
            </a:r>
            <a:r>
              <a:rPr b="0" lang="fr-FR" sz="1100" spc="-1" strike="noStrike">
                <a:solidFill>
                  <a:srgbClr val="000000"/>
                </a:solidFill>
                <a:latin typeface="Open Sans"/>
              </a:rPr>
              <a:t>ouvre un nouvel onglet et affiche les autres mails reliés à celui en cours les uns au dessus des autres.</a:t>
            </a:r>
            <a:endParaRPr b="0" lang="fr-FR" sz="1100" spc="-1" strike="noStrike">
              <a:solidFill>
                <a:srgbClr val="000000"/>
              </a:solidFill>
              <a:latin typeface="Open Sans"/>
            </a:endParaRPr>
          </a:p>
          <a:p>
            <a:pPr marL="285840" indent="-285480" algn="just">
              <a:lnSpc>
                <a:spcPct val="100000"/>
              </a:lnSpc>
              <a:buClr>
                <a:srgbClr val="000000"/>
              </a:buClr>
              <a:buFont typeface="StarSymbol"/>
              <a:buChar char="-"/>
            </a:pPr>
            <a:endParaRPr b="0" lang="fr-FR" sz="1100" spc="-1" strike="noStrike">
              <a:solidFill>
                <a:srgbClr val="000000"/>
              </a:solidFill>
              <a:latin typeface="Open Sans"/>
            </a:endParaRPr>
          </a:p>
        </p:txBody>
      </p:sp>
      <p:pic>
        <p:nvPicPr>
          <p:cNvPr id="708" name="" descr=""/>
          <p:cNvPicPr/>
          <p:nvPr/>
        </p:nvPicPr>
        <p:blipFill>
          <a:blip r:embed="rId3"/>
          <a:stretch/>
        </p:blipFill>
        <p:spPr>
          <a:xfrm>
            <a:off x="6984360" y="97920"/>
            <a:ext cx="1008000" cy="312480"/>
          </a:xfrm>
          <a:prstGeom prst="rect">
            <a:avLst/>
          </a:prstGeom>
          <a:ln w="0">
            <a:noFill/>
          </a:ln>
        </p:spPr>
      </p:pic>
      <p:sp>
        <p:nvSpPr>
          <p:cNvPr id="709" name=""/>
          <p:cNvSpPr txBox="1"/>
          <p:nvPr/>
        </p:nvSpPr>
        <p:spPr>
          <a:xfrm>
            <a:off x="5425560" y="6120720"/>
            <a:ext cx="1349640" cy="427320"/>
          </a:xfrm>
          <a:prstGeom prst="rect">
            <a:avLst/>
          </a:prstGeom>
          <a:noFill/>
          <a:ln w="0">
            <a:noFill/>
          </a:ln>
        </p:spPr>
        <p:txBody>
          <a:bodyPr lIns="90000" rIns="90000" tIns="45000" bIns="45000" anchor="t">
            <a:noAutofit/>
          </a:bodyPr>
          <a:p>
            <a:fld id="{DCBE724A-3F5B-4B63-9677-084F6EDDCF26}"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10" name=""/>
          <p:cNvSpPr txBox="1"/>
          <p:nvPr/>
        </p:nvSpPr>
        <p:spPr>
          <a:xfrm>
            <a:off x="6228720" y="6120720"/>
            <a:ext cx="915480" cy="427320"/>
          </a:xfrm>
          <a:prstGeom prst="rect">
            <a:avLst/>
          </a:prstGeom>
          <a:noFill/>
          <a:ln w="0">
            <a:noFill/>
          </a:ln>
        </p:spPr>
        <p:txBody>
          <a:bodyPr lIns="90000" rIns="90000" tIns="45000" bIns="45000" anchor="t">
            <a:noAutofit/>
          </a:bodyPr>
          <a:p>
            <a:fld id="{CEE8C83B-BD49-46E4-A83B-537C8129172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11" name="" descr=""/>
          <p:cNvPicPr/>
          <p:nvPr/>
        </p:nvPicPr>
        <p:blipFill>
          <a:blip r:embed="rId1"/>
          <a:stretch/>
        </p:blipFill>
        <p:spPr>
          <a:xfrm>
            <a:off x="576000" y="3348000"/>
            <a:ext cx="6408000" cy="3156480"/>
          </a:xfrm>
          <a:prstGeom prst="rect">
            <a:avLst/>
          </a:prstGeom>
          <a:ln w="0">
            <a:noFill/>
          </a:ln>
        </p:spPr>
      </p:pic>
      <p:sp>
        <p:nvSpPr>
          <p:cNvPr id="712" name="ZoneTexte 7"/>
          <p:cNvSpPr/>
          <p:nvPr/>
        </p:nvSpPr>
        <p:spPr>
          <a:xfrm>
            <a:off x="4479480" y="1594440"/>
            <a:ext cx="5044320" cy="30348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Cliquez sur nouveau message</a:t>
            </a:r>
            <a:endParaRPr b="0" lang="fr-FR" sz="1400" spc="-1" strike="noStrike">
              <a:solidFill>
                <a:srgbClr val="000000"/>
              </a:solidFill>
              <a:latin typeface="Open Sans"/>
            </a:endParaRPr>
          </a:p>
        </p:txBody>
      </p:sp>
      <p:sp>
        <p:nvSpPr>
          <p:cNvPr id="713" name="ZoneTexte 17"/>
          <p:cNvSpPr/>
          <p:nvPr/>
        </p:nvSpPr>
        <p:spPr>
          <a:xfrm>
            <a:off x="455760" y="2664000"/>
            <a:ext cx="55922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 nouveau message s’affiche dans un onglet</a:t>
            </a:r>
            <a:endParaRPr b="0" lang="fr-FR" sz="1400" spc="-1" strike="noStrike">
              <a:solidFill>
                <a:srgbClr val="000000"/>
              </a:solidFill>
              <a:latin typeface="Open Sans"/>
            </a:endParaRPr>
          </a:p>
        </p:txBody>
      </p:sp>
      <p:sp>
        <p:nvSpPr>
          <p:cNvPr id="714" name="Connecteur droit avec flèche 19"/>
          <p:cNvSpPr/>
          <p:nvPr/>
        </p:nvSpPr>
        <p:spPr>
          <a:xfrm>
            <a:off x="4931640" y="2962440"/>
            <a:ext cx="959040" cy="523800"/>
          </a:xfrm>
          <a:prstGeom prst="straightConnector1">
            <a:avLst/>
          </a:prstGeom>
          <a:noFill/>
          <a:ln w="316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15" name="ZoneTexte 9"/>
          <p:cNvSpPr/>
          <p:nvPr/>
        </p:nvSpPr>
        <p:spPr>
          <a:xfrm>
            <a:off x="7404120" y="569160"/>
            <a:ext cx="4295880" cy="3926520"/>
          </a:xfrm>
          <a:prstGeom prst="rect">
            <a:avLst/>
          </a:prstGeom>
          <a:solidFill>
            <a:srgbClr val="b4c7dc"/>
          </a:solidFill>
          <a:ln w="0">
            <a:solidFill>
              <a:srgbClr val="3465a4"/>
            </a:solidFill>
          </a:ln>
        </p:spPr>
        <p:style>
          <a:lnRef idx="0"/>
          <a:fillRef idx="0"/>
          <a:effectRef idx="0"/>
          <a:fontRef idx="minor"/>
        </p:style>
        <p:txBody>
          <a:bodyPr lIns="90000" rIns="90000" tIns="45000" bIns="45000" anchor="t">
            <a:spAutoFit/>
          </a:bodyPr>
          <a:p>
            <a:pPr>
              <a:lnSpc>
                <a:spcPct val="150000"/>
              </a:lnSpc>
            </a:pPr>
            <a:r>
              <a:rPr b="1" lang="fr-FR" sz="1400" spc="-1" strike="noStrike">
                <a:solidFill>
                  <a:srgbClr val="000000"/>
                </a:solidFill>
                <a:latin typeface="Open Sans"/>
              </a:rPr>
              <a:t>A </a:t>
            </a:r>
            <a:r>
              <a:rPr b="0" lang="fr-FR" sz="1400" spc="-1" strike="noStrike">
                <a:solidFill>
                  <a:srgbClr val="000000"/>
                </a:solidFill>
                <a:latin typeface="Open Sans"/>
              </a:rPr>
              <a:t>: entrez le destinataire de l’email</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Bouton CC </a:t>
            </a:r>
            <a:r>
              <a:rPr b="0" lang="fr-FR" sz="1400" spc="-1" strike="noStrike">
                <a:solidFill>
                  <a:srgbClr val="000000"/>
                </a:solidFill>
                <a:latin typeface="Open Sans"/>
              </a:rPr>
              <a:t>: entrez les personnes que vous souhaitez mettre en copie</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Sujet</a:t>
            </a:r>
            <a:r>
              <a:rPr b="0" lang="fr-FR" sz="1400" spc="-1" strike="noStrike">
                <a:solidFill>
                  <a:srgbClr val="000000"/>
                </a:solidFill>
                <a:latin typeface="Open Sans"/>
              </a:rPr>
              <a:t> : entrez l’objet de l’Email</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Joindre </a:t>
            </a:r>
            <a:r>
              <a:rPr b="0" lang="fr-FR" sz="1400" spc="-1" strike="noStrike">
                <a:solidFill>
                  <a:srgbClr val="000000"/>
                </a:solidFill>
                <a:latin typeface="Open Sans"/>
              </a:rPr>
              <a:t>: </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Ouvre une fenêtre pour aller chercher les pièces jointes souhaitées. </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u="sng">
                <a:solidFill>
                  <a:srgbClr val="000000"/>
                </a:solidFill>
                <a:uFillTx/>
                <a:latin typeface="Open Sans"/>
              </a:rPr>
              <a:t>Vous pouvez aussi effectuer un « cliquer/déposer » </a:t>
            </a:r>
            <a:r>
              <a:rPr b="0" lang="fr-FR" sz="1400" spc="-1" strike="noStrike">
                <a:solidFill>
                  <a:srgbClr val="000000"/>
                </a:solidFill>
                <a:latin typeface="Open Sans"/>
              </a:rPr>
              <a:t>depuis le dossier sur votre ordinateur vers la fenêtre de rédaction du mail</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Espace blanc </a:t>
            </a:r>
            <a:r>
              <a:rPr b="0" lang="fr-FR" sz="1400" spc="-1" strike="noStrike">
                <a:solidFill>
                  <a:srgbClr val="000000"/>
                </a:solidFill>
                <a:latin typeface="Open Sans"/>
              </a:rPr>
              <a:t>: Tapez votre texte</a:t>
            </a:r>
            <a:endParaRPr b="0" lang="fr-FR" sz="1400" spc="-1" strike="noStrike">
              <a:solidFill>
                <a:srgbClr val="000000"/>
              </a:solidFill>
              <a:latin typeface="Open Sans"/>
            </a:endParaRPr>
          </a:p>
        </p:txBody>
      </p:sp>
      <p:pic>
        <p:nvPicPr>
          <p:cNvPr id="716" name="" descr=""/>
          <p:cNvPicPr/>
          <p:nvPr/>
        </p:nvPicPr>
        <p:blipFill>
          <a:blip r:embed="rId2"/>
          <a:stretch/>
        </p:blipFill>
        <p:spPr>
          <a:xfrm>
            <a:off x="504000" y="936000"/>
            <a:ext cx="2695320" cy="1657080"/>
          </a:xfrm>
          <a:prstGeom prst="rect">
            <a:avLst/>
          </a:prstGeom>
          <a:ln w="0">
            <a:noFill/>
          </a:ln>
        </p:spPr>
      </p:pic>
      <p:sp>
        <p:nvSpPr>
          <p:cNvPr id="717" name="Connecteur droit avec flèche 9"/>
          <p:cNvSpPr/>
          <p:nvPr/>
        </p:nvSpPr>
        <p:spPr>
          <a:xfrm flipH="1">
            <a:off x="2808000" y="1779120"/>
            <a:ext cx="1548000" cy="92880"/>
          </a:xfrm>
          <a:prstGeom prst="straightConnector1">
            <a:avLst/>
          </a:prstGeom>
          <a:noFill/>
          <a:ln w="3492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18" name=""/>
          <p:cNvSpPr txBox="1"/>
          <p:nvPr/>
        </p:nvSpPr>
        <p:spPr>
          <a:xfrm>
            <a:off x="5425560" y="6120720"/>
            <a:ext cx="1349640" cy="427320"/>
          </a:xfrm>
          <a:prstGeom prst="rect">
            <a:avLst/>
          </a:prstGeom>
          <a:noFill/>
          <a:ln w="0">
            <a:noFill/>
          </a:ln>
        </p:spPr>
        <p:txBody>
          <a:bodyPr lIns="90000" rIns="90000" tIns="45000" bIns="45000" anchor="t">
            <a:noAutofit/>
          </a:bodyPr>
          <a:p>
            <a:fld id="{6DE333AD-CBDD-4572-B4CD-B4078C8737AB}"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19" name=""/>
          <p:cNvSpPr txBox="1"/>
          <p:nvPr/>
        </p:nvSpPr>
        <p:spPr>
          <a:xfrm>
            <a:off x="6228720" y="6120720"/>
            <a:ext cx="915480" cy="427320"/>
          </a:xfrm>
          <a:prstGeom prst="rect">
            <a:avLst/>
          </a:prstGeom>
          <a:noFill/>
          <a:ln w="0">
            <a:noFill/>
          </a:ln>
        </p:spPr>
        <p:txBody>
          <a:bodyPr lIns="90000" rIns="90000" tIns="45000" bIns="45000" anchor="t">
            <a:noAutofit/>
          </a:bodyPr>
          <a:p>
            <a:fld id="{F574DA9D-8E5C-43E5-AC07-0E99F75EAF8D}"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20" name="" descr=""/>
          <p:cNvPicPr/>
          <p:nvPr/>
        </p:nvPicPr>
        <p:blipFill>
          <a:blip r:embed="rId1"/>
          <a:stretch/>
        </p:blipFill>
        <p:spPr>
          <a:xfrm>
            <a:off x="72000" y="1075680"/>
            <a:ext cx="7353000" cy="3028680"/>
          </a:xfrm>
          <a:prstGeom prst="rect">
            <a:avLst/>
          </a:prstGeom>
          <a:ln w="0">
            <a:noFill/>
          </a:ln>
        </p:spPr>
      </p:pic>
      <p:sp>
        <p:nvSpPr>
          <p:cNvPr id="721" name="ZoneTexte 10"/>
          <p:cNvSpPr/>
          <p:nvPr/>
        </p:nvSpPr>
        <p:spPr>
          <a:xfrm>
            <a:off x="7507800" y="1306080"/>
            <a:ext cx="423792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Boutons : « A » et « CC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Lorsque vous cliquez sur ces boutons, la liste GAL (Global Adress List) de l’établissement s’affiche.</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Elle vous permet de rechercher un contact.</a:t>
            </a:r>
            <a:endParaRPr b="0" lang="fr-FR" sz="1400" spc="-1" strike="noStrike">
              <a:solidFill>
                <a:srgbClr val="000000"/>
              </a:solidFill>
              <a:latin typeface="Open Sans"/>
            </a:endParaRPr>
          </a:p>
        </p:txBody>
      </p:sp>
      <p:pic>
        <p:nvPicPr>
          <p:cNvPr id="722" name="Image 8" descr=""/>
          <p:cNvPicPr/>
          <p:nvPr/>
        </p:nvPicPr>
        <p:blipFill>
          <a:blip r:embed="rId2"/>
          <a:stretch/>
        </p:blipFill>
        <p:spPr>
          <a:xfrm>
            <a:off x="1973520" y="3209400"/>
            <a:ext cx="7103160" cy="3350880"/>
          </a:xfrm>
          <a:prstGeom prst="rect">
            <a:avLst/>
          </a:prstGeom>
          <a:ln w="0">
            <a:noFill/>
          </a:ln>
        </p:spPr>
      </p:pic>
      <p:sp>
        <p:nvSpPr>
          <p:cNvPr id="723" name="Connecteur droit avec flèche 11"/>
          <p:cNvSpPr/>
          <p:nvPr/>
        </p:nvSpPr>
        <p:spPr>
          <a:xfrm>
            <a:off x="648000" y="2592360"/>
            <a:ext cx="3240000" cy="1152000"/>
          </a:xfrm>
          <a:prstGeom prst="straightConnector1">
            <a:avLst/>
          </a:prstGeom>
          <a:noFill/>
          <a:ln w="1584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24" name="Ellipse 12"/>
          <p:cNvSpPr/>
          <p:nvPr/>
        </p:nvSpPr>
        <p:spPr>
          <a:xfrm>
            <a:off x="2362320" y="3827160"/>
            <a:ext cx="2480400" cy="26676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25" name="ZoneTexte 12"/>
          <p:cNvSpPr/>
          <p:nvPr/>
        </p:nvSpPr>
        <p:spPr>
          <a:xfrm>
            <a:off x="228600" y="3699360"/>
            <a:ext cx="2065680" cy="7297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Saisir le nom du destinataire recherché ici</a:t>
            </a:r>
            <a:endParaRPr b="0" lang="fr-FR" sz="1400" spc="-1" strike="noStrike">
              <a:solidFill>
                <a:srgbClr val="000000"/>
              </a:solidFill>
              <a:latin typeface="Open Sans"/>
            </a:endParaRPr>
          </a:p>
        </p:txBody>
      </p:sp>
      <p:sp>
        <p:nvSpPr>
          <p:cNvPr id="726" name="Connecteur droit avec flèche 18"/>
          <p:cNvSpPr/>
          <p:nvPr/>
        </p:nvSpPr>
        <p:spPr>
          <a:xfrm>
            <a:off x="1947240" y="3886560"/>
            <a:ext cx="346680" cy="738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28800" bIns="28800" anchor="t">
            <a:noAutofit/>
          </a:bodyPr>
          <a:p>
            <a:endParaRPr b="0" lang="fr-FR" sz="1800" spc="-1" strike="noStrike">
              <a:solidFill>
                <a:srgbClr val="000000"/>
              </a:solidFill>
              <a:latin typeface="Arial"/>
            </a:endParaRPr>
          </a:p>
        </p:txBody>
      </p:sp>
      <p:sp>
        <p:nvSpPr>
          <p:cNvPr id="727" name="Ellipse 20"/>
          <p:cNvSpPr/>
          <p:nvPr/>
        </p:nvSpPr>
        <p:spPr>
          <a:xfrm>
            <a:off x="4843080" y="5774760"/>
            <a:ext cx="609120" cy="31284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28" name="ZoneTexte 21"/>
          <p:cNvSpPr/>
          <p:nvPr/>
        </p:nvSpPr>
        <p:spPr>
          <a:xfrm>
            <a:off x="228600" y="5561280"/>
            <a:ext cx="226008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Vous pouvez aussi rechercher manuellement en faisant défiler les pages</a:t>
            </a:r>
            <a:endParaRPr b="0" lang="fr-FR" sz="1400" spc="-1" strike="noStrike">
              <a:solidFill>
                <a:srgbClr val="000000"/>
              </a:solidFill>
              <a:latin typeface="Open Sans"/>
            </a:endParaRPr>
          </a:p>
        </p:txBody>
      </p:sp>
      <p:sp>
        <p:nvSpPr>
          <p:cNvPr id="729" name="Connecteur droit avec flèche 23"/>
          <p:cNvSpPr/>
          <p:nvPr/>
        </p:nvSpPr>
        <p:spPr>
          <a:xfrm>
            <a:off x="2489040" y="5930640"/>
            <a:ext cx="227700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sp>
        <p:nvSpPr>
          <p:cNvPr id="730" name="Ellipse 24"/>
          <p:cNvSpPr/>
          <p:nvPr/>
        </p:nvSpPr>
        <p:spPr>
          <a:xfrm>
            <a:off x="6688800" y="3827160"/>
            <a:ext cx="1879200" cy="73620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31" name="Connecteur droit avec flèche 26"/>
          <p:cNvSpPr/>
          <p:nvPr/>
        </p:nvSpPr>
        <p:spPr>
          <a:xfrm flipH="1">
            <a:off x="8678160" y="4173840"/>
            <a:ext cx="57528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sp>
        <p:nvSpPr>
          <p:cNvPr id="732" name="ZoneTexte 27"/>
          <p:cNvSpPr/>
          <p:nvPr/>
        </p:nvSpPr>
        <p:spPr>
          <a:xfrm>
            <a:off x="9360000" y="2880000"/>
            <a:ext cx="211860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Ici, vous pouvez modifier le dossier de recherche pour vos contacts personnels ou les contacts partagés.</a:t>
            </a:r>
            <a:endParaRPr b="0" lang="fr-FR" sz="1400" spc="-1" strike="noStrike">
              <a:solidFill>
                <a:srgbClr val="000000"/>
              </a:solidFill>
              <a:latin typeface="Open Sans"/>
            </a:endParaRPr>
          </a:p>
        </p:txBody>
      </p:sp>
      <p:sp>
        <p:nvSpPr>
          <p:cNvPr id="733" name="ZoneTexte 28"/>
          <p:cNvSpPr/>
          <p:nvPr/>
        </p:nvSpPr>
        <p:spPr>
          <a:xfrm>
            <a:off x="5940000" y="4563360"/>
            <a:ext cx="4500000" cy="1217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Note : La messagerie est dotée d’auto-complétion</a:t>
            </a:r>
            <a:r>
              <a:rPr b="0" lang="fr-FR" sz="1400" spc="-1" strike="noStrike">
                <a:solidFill>
                  <a:srgbClr val="000000"/>
                </a:solidFill>
                <a:latin typeface="Open Sans"/>
              </a:rPr>
              <a:t>. Cela signifie que si vous avez déjà écrit à une personne, lorsque vous tapez la ou les 1ères lettres de son adresse mail, celle-ci vous est proposée automatiquement</a:t>
            </a:r>
            <a:r>
              <a:rPr b="0" lang="fr-FR" sz="1800" spc="-1" strike="noStrike">
                <a:solidFill>
                  <a:srgbClr val="000000"/>
                </a:solidFill>
                <a:latin typeface="Open Sans"/>
              </a:rPr>
              <a:t>.</a:t>
            </a:r>
            <a:endParaRPr b="0" lang="fr-FR" sz="1800" spc="-1" strike="noStrike">
              <a:solidFill>
                <a:srgbClr val="000000"/>
              </a:solidFill>
              <a:latin typeface="Open Sans"/>
            </a:endParaRPr>
          </a:p>
        </p:txBody>
      </p:sp>
      <p:pic>
        <p:nvPicPr>
          <p:cNvPr id="734" name="" descr=""/>
          <p:cNvPicPr/>
          <p:nvPr/>
        </p:nvPicPr>
        <p:blipFill>
          <a:blip r:embed="rId3"/>
          <a:stretch/>
        </p:blipFill>
        <p:spPr>
          <a:xfrm>
            <a:off x="11088000" y="98280"/>
            <a:ext cx="1008000" cy="312480"/>
          </a:xfrm>
          <a:prstGeom prst="rect">
            <a:avLst/>
          </a:prstGeom>
          <a:ln w="0">
            <a:noFill/>
          </a:ln>
        </p:spPr>
      </p:pic>
      <p:sp>
        <p:nvSpPr>
          <p:cNvPr id="735" name=""/>
          <p:cNvSpPr txBox="1"/>
          <p:nvPr/>
        </p:nvSpPr>
        <p:spPr>
          <a:xfrm>
            <a:off x="5425560" y="6300720"/>
            <a:ext cx="1349640" cy="427320"/>
          </a:xfrm>
          <a:prstGeom prst="rect">
            <a:avLst/>
          </a:prstGeom>
          <a:noFill/>
          <a:ln w="0">
            <a:noFill/>
          </a:ln>
        </p:spPr>
        <p:txBody>
          <a:bodyPr lIns="90000" rIns="90000" tIns="45000" bIns="45000" anchor="t">
            <a:noAutofit/>
          </a:bodyPr>
          <a:p>
            <a:fld id="{4945F7C0-34F0-4EEA-B23A-CECB29AAB2D6}"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36" name=""/>
          <p:cNvSpPr txBox="1"/>
          <p:nvPr/>
        </p:nvSpPr>
        <p:spPr>
          <a:xfrm>
            <a:off x="6228720" y="6300720"/>
            <a:ext cx="915480" cy="427320"/>
          </a:xfrm>
          <a:prstGeom prst="rect">
            <a:avLst/>
          </a:prstGeom>
          <a:noFill/>
          <a:ln w="0">
            <a:noFill/>
          </a:ln>
        </p:spPr>
        <p:txBody>
          <a:bodyPr lIns="90000" rIns="90000" tIns="45000" bIns="45000" anchor="t">
            <a:noAutofit/>
          </a:bodyPr>
          <a:p>
            <a:fld id="{B65E4004-AF26-4D4B-BCB2-1350A4287CC3}"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37" name="" descr=""/>
          <p:cNvPicPr/>
          <p:nvPr/>
        </p:nvPicPr>
        <p:blipFill>
          <a:blip r:embed="rId1"/>
          <a:stretch/>
        </p:blipFill>
        <p:spPr>
          <a:xfrm>
            <a:off x="56520" y="1512000"/>
            <a:ext cx="6849000" cy="2820960"/>
          </a:xfrm>
          <a:prstGeom prst="rect">
            <a:avLst/>
          </a:prstGeom>
          <a:ln w="0">
            <a:noFill/>
          </a:ln>
        </p:spPr>
      </p:pic>
      <p:sp>
        <p:nvSpPr>
          <p:cNvPr id="738" name="Ellipse 2"/>
          <p:cNvSpPr/>
          <p:nvPr/>
        </p:nvSpPr>
        <p:spPr>
          <a:xfrm>
            <a:off x="33480" y="2088000"/>
            <a:ext cx="3344040" cy="49068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39" name="ZoneTexte 13"/>
          <p:cNvSpPr/>
          <p:nvPr/>
        </p:nvSpPr>
        <p:spPr>
          <a:xfrm>
            <a:off x="7452720" y="840960"/>
            <a:ext cx="435996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Bouton envoyer :</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Cliquez pour envoyer immédiatement</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Cliquez sur la flèche à droite pour programmer l’envoi automatique ultérieur de l’email</a:t>
            </a:r>
            <a:endParaRPr b="0" lang="fr-FR" sz="1400" spc="-1" strike="noStrike">
              <a:solidFill>
                <a:srgbClr val="000000"/>
              </a:solidFill>
              <a:latin typeface="Open Sans"/>
            </a:endParaRPr>
          </a:p>
        </p:txBody>
      </p:sp>
      <p:pic>
        <p:nvPicPr>
          <p:cNvPr id="740" name="Image 1" descr=""/>
          <p:cNvPicPr/>
          <p:nvPr/>
        </p:nvPicPr>
        <p:blipFill>
          <a:blip r:embed="rId2"/>
          <a:stretch/>
        </p:blipFill>
        <p:spPr>
          <a:xfrm>
            <a:off x="7401960" y="2088000"/>
            <a:ext cx="4219560" cy="1877040"/>
          </a:xfrm>
          <a:prstGeom prst="rect">
            <a:avLst/>
          </a:prstGeom>
          <a:ln w="0">
            <a:noFill/>
          </a:ln>
        </p:spPr>
      </p:pic>
      <p:sp>
        <p:nvSpPr>
          <p:cNvPr id="741" name="ZoneTexte 15"/>
          <p:cNvSpPr/>
          <p:nvPr/>
        </p:nvSpPr>
        <p:spPr>
          <a:xfrm>
            <a:off x="318960" y="4481280"/>
            <a:ext cx="643788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Annuler</a:t>
            </a:r>
            <a:r>
              <a:rPr b="0" lang="fr-FR" sz="1400" spc="-1" strike="noStrike">
                <a:solidFill>
                  <a:srgbClr val="000000"/>
                </a:solidFill>
                <a:latin typeface="Open Sans"/>
              </a:rPr>
              <a:t> : Annule le message</a:t>
            </a: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Enregistrer le brouillon </a:t>
            </a:r>
            <a:r>
              <a:rPr b="0" lang="fr-FR" sz="1400" spc="-1" strike="noStrike">
                <a:solidFill>
                  <a:srgbClr val="000000"/>
                </a:solidFill>
                <a:latin typeface="Open Sans"/>
              </a:rPr>
              <a:t>: Permet d’enregistrer le message dans le dossier « brouillons » de votre arborescence de dossiers. </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pic>
        <p:nvPicPr>
          <p:cNvPr id="742" name="Image 16" descr=""/>
          <p:cNvPicPr/>
          <p:nvPr/>
        </p:nvPicPr>
        <p:blipFill>
          <a:blip r:embed="rId3"/>
          <a:stretch/>
        </p:blipFill>
        <p:spPr>
          <a:xfrm>
            <a:off x="364320" y="5865480"/>
            <a:ext cx="334080" cy="289800"/>
          </a:xfrm>
          <a:prstGeom prst="rect">
            <a:avLst/>
          </a:prstGeom>
          <a:ln w="0">
            <a:noFill/>
          </a:ln>
        </p:spPr>
      </p:pic>
      <p:sp>
        <p:nvSpPr>
          <p:cNvPr id="743" name="ZoneTexte 18"/>
          <p:cNvSpPr/>
          <p:nvPr/>
        </p:nvSpPr>
        <p:spPr>
          <a:xfrm>
            <a:off x="747000" y="5821200"/>
            <a:ext cx="567216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Vérifie l’orthographe du message</a:t>
            </a:r>
            <a:endParaRPr b="0" lang="fr-FR" sz="1400" spc="-1" strike="noStrike">
              <a:solidFill>
                <a:srgbClr val="000000"/>
              </a:solidFill>
              <a:latin typeface="Open Sans"/>
            </a:endParaRPr>
          </a:p>
        </p:txBody>
      </p:sp>
      <p:pic>
        <p:nvPicPr>
          <p:cNvPr id="744" name="Image 22" descr=""/>
          <p:cNvPicPr/>
          <p:nvPr/>
        </p:nvPicPr>
        <p:blipFill>
          <a:blip r:embed="rId4"/>
          <a:srcRect l="3599" t="0" r="9168" b="3194"/>
          <a:stretch/>
        </p:blipFill>
        <p:spPr>
          <a:xfrm>
            <a:off x="7272720" y="4839120"/>
            <a:ext cx="1934280" cy="1786320"/>
          </a:xfrm>
          <a:prstGeom prst="rect">
            <a:avLst/>
          </a:prstGeom>
          <a:ln w="0">
            <a:noFill/>
          </a:ln>
        </p:spPr>
      </p:pic>
      <p:sp>
        <p:nvSpPr>
          <p:cNvPr id="745" name="ZoneTexte 19"/>
          <p:cNvSpPr/>
          <p:nvPr/>
        </p:nvSpPr>
        <p:spPr>
          <a:xfrm>
            <a:off x="7046280" y="3780000"/>
            <a:ext cx="488088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Bouton options :</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Changer le format (HTML = texte enrichi) ou texte simple</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Affiche l’envoi en Cci : Ajout d’un destinataire caché</a:t>
            </a:r>
            <a:endParaRPr b="0" lang="fr-FR" sz="1400" spc="-1" strike="noStrike">
              <a:solidFill>
                <a:srgbClr val="000000"/>
              </a:solidFill>
              <a:latin typeface="Open Sans"/>
            </a:endParaRPr>
          </a:p>
        </p:txBody>
      </p:sp>
      <p:sp>
        <p:nvSpPr>
          <p:cNvPr id="746" name="ZoneTexte 25"/>
          <p:cNvSpPr/>
          <p:nvPr/>
        </p:nvSpPr>
        <p:spPr>
          <a:xfrm>
            <a:off x="9207000" y="4860000"/>
            <a:ext cx="2395800" cy="729720"/>
          </a:xfrm>
          <a:prstGeom prst="rect">
            <a:avLst/>
          </a:prstGeom>
          <a:noFill/>
          <a:ln w="0">
            <a:noFill/>
          </a:ln>
        </p:spPr>
        <p:style>
          <a:lnRef idx="0"/>
          <a:fillRef idx="0"/>
          <a:effectRef idx="0"/>
          <a:fontRef idx="minor"/>
        </p:style>
        <p:txBody>
          <a:bodyPr lIns="90000" rIns="90000" tIns="45000" bIns="45000" anchor="t">
            <a:spAutoFit/>
          </a:bodyPr>
          <a:p>
            <a:pPr marL="285840" indent="-285480">
              <a:lnSpc>
                <a:spcPct val="100000"/>
              </a:lnSpc>
              <a:buClr>
                <a:srgbClr val="000000"/>
              </a:buClr>
              <a:buFont typeface="StarSymbol"/>
              <a:buChar char="-"/>
            </a:pPr>
            <a:r>
              <a:rPr b="0" lang="fr-FR" sz="1400" spc="-1" strike="noStrike">
                <a:solidFill>
                  <a:srgbClr val="000000"/>
                </a:solidFill>
                <a:latin typeface="Open Sans"/>
              </a:rPr>
              <a:t>Changer la priorité</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Demander un accusé de lecture</a:t>
            </a:r>
            <a:endParaRPr b="0" lang="fr-FR" sz="1400" spc="-1" strike="noStrike">
              <a:solidFill>
                <a:srgbClr val="000000"/>
              </a:solidFill>
              <a:latin typeface="Open Sans"/>
            </a:endParaRPr>
          </a:p>
        </p:txBody>
      </p:sp>
      <p:pic>
        <p:nvPicPr>
          <p:cNvPr id="747" name="" descr=""/>
          <p:cNvPicPr/>
          <p:nvPr/>
        </p:nvPicPr>
        <p:blipFill>
          <a:blip r:embed="rId5"/>
          <a:stretch/>
        </p:blipFill>
        <p:spPr>
          <a:xfrm>
            <a:off x="11081520" y="97920"/>
            <a:ext cx="1008000" cy="312480"/>
          </a:xfrm>
          <a:prstGeom prst="rect">
            <a:avLst/>
          </a:prstGeom>
          <a:ln w="0">
            <a:noFill/>
          </a:ln>
        </p:spPr>
      </p:pic>
      <p:sp>
        <p:nvSpPr>
          <p:cNvPr id="748" name=""/>
          <p:cNvSpPr txBox="1"/>
          <p:nvPr/>
        </p:nvSpPr>
        <p:spPr>
          <a:xfrm>
            <a:off x="5425920" y="6301080"/>
            <a:ext cx="1349640" cy="427320"/>
          </a:xfrm>
          <a:prstGeom prst="rect">
            <a:avLst/>
          </a:prstGeom>
          <a:noFill/>
          <a:ln w="0">
            <a:noFill/>
          </a:ln>
        </p:spPr>
        <p:txBody>
          <a:bodyPr lIns="90000" rIns="90000" tIns="45000" bIns="45000" anchor="t">
            <a:noAutofit/>
          </a:bodyPr>
          <a:p>
            <a:fld id="{45B94736-A168-436E-95E2-18C471D50F8D}"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49" name=""/>
          <p:cNvSpPr txBox="1"/>
          <p:nvPr/>
        </p:nvSpPr>
        <p:spPr>
          <a:xfrm>
            <a:off x="6229080" y="6301080"/>
            <a:ext cx="915480" cy="427320"/>
          </a:xfrm>
          <a:prstGeom prst="rect">
            <a:avLst/>
          </a:prstGeom>
          <a:noFill/>
          <a:ln w="0">
            <a:noFill/>
          </a:ln>
        </p:spPr>
        <p:txBody>
          <a:bodyPr lIns="90000" rIns="90000" tIns="45000" bIns="45000" anchor="t">
            <a:noAutofit/>
          </a:bodyPr>
          <a:p>
            <a:fld id="{923D95EA-2AED-4A20-85B6-A124671DE5B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0" name="Image 4" descr=""/>
          <p:cNvPicPr/>
          <p:nvPr/>
        </p:nvPicPr>
        <p:blipFill>
          <a:blip r:embed="rId1"/>
          <a:srcRect l="0" t="0" r="18603" b="8976"/>
          <a:stretch/>
        </p:blipFill>
        <p:spPr>
          <a:xfrm>
            <a:off x="900000" y="1224360"/>
            <a:ext cx="11106720" cy="2025000"/>
          </a:xfrm>
          <a:prstGeom prst="rect">
            <a:avLst/>
          </a:prstGeom>
          <a:ln w="0">
            <a:noFill/>
          </a:ln>
        </p:spPr>
      </p:pic>
      <p:sp>
        <p:nvSpPr>
          <p:cNvPr id="751" name="ZoneTexte 20"/>
          <p:cNvSpPr/>
          <p:nvPr/>
        </p:nvSpPr>
        <p:spPr>
          <a:xfrm>
            <a:off x="979200" y="3421800"/>
            <a:ext cx="8740800" cy="17953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Dans la composition de votre email  (format HTML) vous pouvez :</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Mettre en forme votre texte (Taille, police, gras, italique, souligné, couleurs…)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Mettre en forme avec des paragraphes </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Insérer des images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Insérer des liens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Insérer des smileys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Créer des tableaux</a:t>
            </a:r>
            <a:endParaRPr b="0" lang="fr-FR" sz="1400" spc="-1" strike="noStrike">
              <a:solidFill>
                <a:srgbClr val="000000"/>
              </a:solidFill>
              <a:latin typeface="Open Sans"/>
            </a:endParaRPr>
          </a:p>
        </p:txBody>
      </p:sp>
      <p:pic>
        <p:nvPicPr>
          <p:cNvPr id="752" name="" descr=""/>
          <p:cNvPicPr/>
          <p:nvPr/>
        </p:nvPicPr>
        <p:blipFill>
          <a:blip r:embed="rId2"/>
          <a:stretch/>
        </p:blipFill>
        <p:spPr>
          <a:xfrm>
            <a:off x="11088360" y="97920"/>
            <a:ext cx="1008000" cy="312480"/>
          </a:xfrm>
          <a:prstGeom prst="rect">
            <a:avLst/>
          </a:prstGeom>
          <a:ln w="0">
            <a:noFill/>
          </a:ln>
        </p:spPr>
      </p:pic>
      <p:sp>
        <p:nvSpPr>
          <p:cNvPr id="753" name=""/>
          <p:cNvSpPr txBox="1"/>
          <p:nvPr/>
        </p:nvSpPr>
        <p:spPr>
          <a:xfrm>
            <a:off x="5425920" y="6301080"/>
            <a:ext cx="1349640" cy="427320"/>
          </a:xfrm>
          <a:prstGeom prst="rect">
            <a:avLst/>
          </a:prstGeom>
          <a:noFill/>
          <a:ln w="0">
            <a:noFill/>
          </a:ln>
        </p:spPr>
        <p:txBody>
          <a:bodyPr lIns="90000" rIns="90000" tIns="45000" bIns="45000" anchor="t">
            <a:noAutofit/>
          </a:bodyPr>
          <a:p>
            <a:fld id="{BB6950EC-AC91-4092-9727-57D5BA20735D}"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54" name=""/>
          <p:cNvSpPr txBox="1"/>
          <p:nvPr/>
        </p:nvSpPr>
        <p:spPr>
          <a:xfrm>
            <a:off x="6229080" y="6301080"/>
            <a:ext cx="915480" cy="427320"/>
          </a:xfrm>
          <a:prstGeom prst="rect">
            <a:avLst/>
          </a:prstGeom>
          <a:noFill/>
          <a:ln w="0">
            <a:noFill/>
          </a:ln>
        </p:spPr>
        <p:txBody>
          <a:bodyPr lIns="90000" rIns="90000" tIns="45000" bIns="45000" anchor="t">
            <a:noAutofit/>
          </a:bodyPr>
          <a:p>
            <a:fld id="{9ED2B8A8-725E-479A-8CBB-B89E24A96E7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55" name="ZoneTexte 3_21"/>
          <p:cNvSpPr/>
          <p:nvPr/>
        </p:nvSpPr>
        <p:spPr>
          <a:xfrm>
            <a:off x="186516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3. Onglet  Contacts</a:t>
            </a:r>
            <a:endParaRPr b="0" lang="fr-FR" sz="4000" spc="-1" strike="noStrike">
              <a:solidFill>
                <a:srgbClr val="000000"/>
              </a:solidFill>
              <a:latin typeface="Open Sans"/>
            </a:endParaRPr>
          </a:p>
        </p:txBody>
      </p:sp>
      <p:sp>
        <p:nvSpPr>
          <p:cNvPr id="756" name=""/>
          <p:cNvSpPr txBox="1"/>
          <p:nvPr/>
        </p:nvSpPr>
        <p:spPr>
          <a:xfrm>
            <a:off x="5425920" y="6301080"/>
            <a:ext cx="1349640" cy="427320"/>
          </a:xfrm>
          <a:prstGeom prst="rect">
            <a:avLst/>
          </a:prstGeom>
          <a:noFill/>
          <a:ln w="0">
            <a:noFill/>
          </a:ln>
        </p:spPr>
        <p:txBody>
          <a:bodyPr lIns="90000" rIns="90000" tIns="45000" bIns="45000" anchor="t">
            <a:noAutofit/>
          </a:bodyPr>
          <a:p>
            <a:fld id="{DC3B996F-9F36-42D9-B683-5FDB0CECB0EF}"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57" name=""/>
          <p:cNvSpPr txBox="1"/>
          <p:nvPr/>
        </p:nvSpPr>
        <p:spPr>
          <a:xfrm>
            <a:off x="6229080" y="6301080"/>
            <a:ext cx="915480" cy="427320"/>
          </a:xfrm>
          <a:prstGeom prst="rect">
            <a:avLst/>
          </a:prstGeom>
          <a:noFill/>
          <a:ln w="0">
            <a:noFill/>
          </a:ln>
        </p:spPr>
        <p:txBody>
          <a:bodyPr lIns="90000" rIns="90000" tIns="45000" bIns="45000" anchor="t">
            <a:noAutofit/>
          </a:bodyPr>
          <a:p>
            <a:fld id="{C8295A85-86D4-46CE-BADA-B2D4DDADAFA6}"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58" name="" descr=""/>
          <p:cNvPicPr/>
          <p:nvPr/>
        </p:nvPicPr>
        <p:blipFill>
          <a:blip r:embed="rId1"/>
          <a:stretch/>
        </p:blipFill>
        <p:spPr>
          <a:xfrm>
            <a:off x="792000" y="869760"/>
            <a:ext cx="10191240" cy="3666600"/>
          </a:xfrm>
          <a:prstGeom prst="rect">
            <a:avLst/>
          </a:prstGeom>
          <a:ln w="0">
            <a:noFill/>
          </a:ln>
        </p:spPr>
      </p:pic>
      <p:sp>
        <p:nvSpPr>
          <p:cNvPr id="759" name="Rectangle 27"/>
          <p:cNvSpPr/>
          <p:nvPr/>
        </p:nvSpPr>
        <p:spPr>
          <a:xfrm>
            <a:off x="3788640" y="6046920"/>
            <a:ext cx="4204080" cy="61344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60" name="Ellipse 1"/>
          <p:cNvSpPr/>
          <p:nvPr/>
        </p:nvSpPr>
        <p:spPr>
          <a:xfrm>
            <a:off x="2518200" y="1499400"/>
            <a:ext cx="2727720" cy="46440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61" name="Connecteur droit avec flèche 22"/>
          <p:cNvSpPr/>
          <p:nvPr/>
        </p:nvSpPr>
        <p:spPr>
          <a:xfrm flipH="1">
            <a:off x="1914120" y="1964160"/>
            <a:ext cx="799560" cy="26744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762" name="Image 25" descr=""/>
          <p:cNvPicPr/>
          <p:nvPr/>
        </p:nvPicPr>
        <p:blipFill>
          <a:blip r:embed="rId2"/>
          <a:stretch/>
        </p:blipFill>
        <p:spPr>
          <a:xfrm>
            <a:off x="775440" y="4716000"/>
            <a:ext cx="4938840" cy="472680"/>
          </a:xfrm>
          <a:prstGeom prst="rect">
            <a:avLst/>
          </a:prstGeom>
          <a:ln w="0">
            <a:noFill/>
          </a:ln>
        </p:spPr>
      </p:pic>
      <p:sp>
        <p:nvSpPr>
          <p:cNvPr id="763" name="ZoneTexte 26"/>
          <p:cNvSpPr/>
          <p:nvPr/>
        </p:nvSpPr>
        <p:spPr>
          <a:xfrm>
            <a:off x="5402160" y="3816360"/>
            <a:ext cx="6477840" cy="9428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Barre d’outil permettant de modifier (ouvre la fenêtre de détail d’un contact), supprimer, classer dans un dossier de contacts, tagguer (même système que pour les mails), imprimer le contact sélectionné ou toute votre liste de contacts.</a:t>
            </a:r>
            <a:endParaRPr b="0" lang="fr-FR" sz="1400" spc="-1" strike="noStrike">
              <a:solidFill>
                <a:srgbClr val="000000"/>
              </a:solidFill>
              <a:latin typeface="Open Sans"/>
            </a:endParaRPr>
          </a:p>
        </p:txBody>
      </p:sp>
      <p:sp>
        <p:nvSpPr>
          <p:cNvPr id="764" name="ZoneTexte 22"/>
          <p:cNvSpPr/>
          <p:nvPr/>
        </p:nvSpPr>
        <p:spPr>
          <a:xfrm>
            <a:off x="307440" y="5495040"/>
            <a:ext cx="95925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Le bouton « Actions » permet de </a:t>
            </a:r>
            <a:r>
              <a:rPr b="0" lang="fr-FR" sz="1400" spc="-1" strike="noStrike">
                <a:solidFill>
                  <a:srgbClr val="000000"/>
                </a:solidFill>
                <a:latin typeface="Open Sans"/>
              </a:rPr>
              <a:t>: Créer un mail avec le contact sélectionné pour destinataire, rechercher les mails mentionnant ce contact, faire suivre ce contact (au moyen de l’envoi d’une carte .vcf) à un autre destinataire, et enfin de créer un nouveau groupe de contacts, contenant le contact sélectionné.</a:t>
            </a:r>
            <a:endParaRPr b="0" lang="fr-FR" sz="1400" spc="-1" strike="noStrike">
              <a:solidFill>
                <a:srgbClr val="000000"/>
              </a:solidFill>
              <a:latin typeface="Open Sans"/>
            </a:endParaRPr>
          </a:p>
        </p:txBody>
      </p:sp>
      <p:sp>
        <p:nvSpPr>
          <p:cNvPr id="765" name=""/>
          <p:cNvSpPr txBox="1"/>
          <p:nvPr/>
        </p:nvSpPr>
        <p:spPr>
          <a:xfrm>
            <a:off x="5425920" y="6301080"/>
            <a:ext cx="1349640" cy="427320"/>
          </a:xfrm>
          <a:prstGeom prst="rect">
            <a:avLst/>
          </a:prstGeom>
          <a:noFill/>
          <a:ln w="0">
            <a:noFill/>
          </a:ln>
        </p:spPr>
        <p:txBody>
          <a:bodyPr lIns="90000" rIns="90000" tIns="45000" bIns="45000" anchor="t">
            <a:noAutofit/>
          </a:bodyPr>
          <a:p>
            <a:fld id="{53E97917-C21A-4ED3-9738-801627D3D2A7}"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66" name=""/>
          <p:cNvSpPr txBox="1"/>
          <p:nvPr/>
        </p:nvSpPr>
        <p:spPr>
          <a:xfrm>
            <a:off x="6229080" y="6301080"/>
            <a:ext cx="915480" cy="427320"/>
          </a:xfrm>
          <a:prstGeom prst="rect">
            <a:avLst/>
          </a:prstGeom>
          <a:noFill/>
          <a:ln w="0">
            <a:noFill/>
          </a:ln>
        </p:spPr>
        <p:txBody>
          <a:bodyPr lIns="90000" rIns="90000" tIns="45000" bIns="45000" anchor="t">
            <a:noAutofit/>
          </a:bodyPr>
          <a:p>
            <a:fld id="{E4299080-005F-42C1-B962-BD585018F42A}"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67" name="ZoneTexte 23"/>
          <p:cNvSpPr/>
          <p:nvPr/>
        </p:nvSpPr>
        <p:spPr>
          <a:xfrm>
            <a:off x="449280" y="1097280"/>
            <a:ext cx="1092672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Une fois le contact créé, il est possible d’effectuer les actions suivantes en cliquant dessus :</a:t>
            </a:r>
            <a:endParaRPr b="0" lang="fr-FR" sz="1400" spc="-1" strike="noStrike">
              <a:solidFill>
                <a:srgbClr val="000000"/>
              </a:solidFill>
              <a:latin typeface="Open Sans"/>
            </a:endParaRPr>
          </a:p>
        </p:txBody>
      </p:sp>
      <p:sp>
        <p:nvSpPr>
          <p:cNvPr id="768" name="ZoneTexte 24"/>
          <p:cNvSpPr/>
          <p:nvPr/>
        </p:nvSpPr>
        <p:spPr>
          <a:xfrm>
            <a:off x="8988840" y="2625840"/>
            <a:ext cx="2944440" cy="1795320"/>
          </a:xfrm>
          <a:prstGeom prst="rect">
            <a:avLst/>
          </a:prstGeom>
          <a:noFill/>
          <a:ln w="0">
            <a:noFill/>
          </a:ln>
        </p:spPr>
        <p:style>
          <a:lnRef idx="0"/>
          <a:fillRef idx="0"/>
          <a:effectRef idx="0"/>
          <a:fontRef idx="minor"/>
        </p:style>
        <p:txBody>
          <a:bodyPr lIns="90000" rIns="90000" tIns="45000" bIns="45000" anchor="t">
            <a:spAutoFit/>
          </a:bodyPr>
          <a:p>
            <a:pPr marL="285840" indent="-285480">
              <a:lnSpc>
                <a:spcPct val="100000"/>
              </a:lnSpc>
              <a:buClr>
                <a:srgbClr val="000000"/>
              </a:buClr>
              <a:buFont typeface="Arial"/>
              <a:buChar char="•"/>
            </a:pPr>
            <a:r>
              <a:rPr b="0" lang="fr-FR" sz="1400" spc="-1" strike="noStrike">
                <a:solidFill>
                  <a:srgbClr val="000000"/>
                </a:solidFill>
                <a:latin typeface="Open Sans"/>
              </a:rPr>
              <a:t>Ecrire un mail au contact</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Le modifier</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Le faire suivre (.vcf)</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L’ajouter à un groupe</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Lui assigner un tag</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Le supprimer</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Le déplacer dans un dossier</a:t>
            </a:r>
            <a:endParaRPr b="0" lang="fr-FR" sz="1400" spc="-1" strike="noStrike">
              <a:solidFill>
                <a:srgbClr val="000000"/>
              </a:solidFill>
              <a:latin typeface="Open Sans"/>
            </a:endParaRPr>
          </a:p>
          <a:p>
            <a:pPr marL="285840" indent="-285480">
              <a:lnSpc>
                <a:spcPct val="100000"/>
              </a:lnSpc>
              <a:buClr>
                <a:srgbClr val="000000"/>
              </a:buClr>
              <a:buFont typeface="Arial"/>
              <a:buChar char="•"/>
            </a:pPr>
            <a:r>
              <a:rPr b="0" lang="fr-FR" sz="1400" spc="-1" strike="noStrike">
                <a:solidFill>
                  <a:srgbClr val="000000"/>
                </a:solidFill>
                <a:latin typeface="Open Sans"/>
              </a:rPr>
              <a:t>Imprimer sa fiche</a:t>
            </a:r>
            <a:endParaRPr b="0" lang="fr-FR" sz="1400" spc="-1" strike="noStrike">
              <a:solidFill>
                <a:srgbClr val="000000"/>
              </a:solidFill>
              <a:latin typeface="Open Sans"/>
            </a:endParaRPr>
          </a:p>
        </p:txBody>
      </p:sp>
      <p:pic>
        <p:nvPicPr>
          <p:cNvPr id="769" name="" descr=""/>
          <p:cNvPicPr/>
          <p:nvPr/>
        </p:nvPicPr>
        <p:blipFill>
          <a:blip r:embed="rId1"/>
          <a:stretch/>
        </p:blipFill>
        <p:spPr>
          <a:xfrm>
            <a:off x="576000" y="1919160"/>
            <a:ext cx="8264520" cy="3769200"/>
          </a:xfrm>
          <a:prstGeom prst="rect">
            <a:avLst/>
          </a:prstGeom>
          <a:ln w="0">
            <a:noFill/>
          </a:ln>
        </p:spPr>
      </p:pic>
      <p:sp>
        <p:nvSpPr>
          <p:cNvPr id="770" name=""/>
          <p:cNvSpPr txBox="1"/>
          <p:nvPr/>
        </p:nvSpPr>
        <p:spPr>
          <a:xfrm>
            <a:off x="5425920" y="6301080"/>
            <a:ext cx="1349640" cy="427320"/>
          </a:xfrm>
          <a:prstGeom prst="rect">
            <a:avLst/>
          </a:prstGeom>
          <a:noFill/>
          <a:ln w="0">
            <a:noFill/>
          </a:ln>
        </p:spPr>
        <p:txBody>
          <a:bodyPr lIns="90000" rIns="90000" tIns="45000" bIns="45000" anchor="t">
            <a:noAutofit/>
          </a:bodyPr>
          <a:p>
            <a:fld id="{F7FB88C1-4899-4C4C-AC94-9A04AA482F5F}"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71" name=""/>
          <p:cNvSpPr txBox="1"/>
          <p:nvPr/>
        </p:nvSpPr>
        <p:spPr>
          <a:xfrm>
            <a:off x="6229080" y="6301080"/>
            <a:ext cx="915480" cy="427320"/>
          </a:xfrm>
          <a:prstGeom prst="rect">
            <a:avLst/>
          </a:prstGeom>
          <a:noFill/>
          <a:ln w="0">
            <a:noFill/>
          </a:ln>
        </p:spPr>
        <p:txBody>
          <a:bodyPr lIns="90000" rIns="90000" tIns="45000" bIns="45000" anchor="t">
            <a:noAutofit/>
          </a:bodyPr>
          <a:p>
            <a:fld id="{4CE76A32-8510-4EB0-BBFF-3A5B04790F3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72" name="" descr=""/>
          <p:cNvPicPr/>
          <p:nvPr/>
        </p:nvPicPr>
        <p:blipFill>
          <a:blip r:embed="rId1"/>
          <a:stretch/>
        </p:blipFill>
        <p:spPr>
          <a:xfrm>
            <a:off x="766080" y="1617840"/>
            <a:ext cx="6865920" cy="2640960"/>
          </a:xfrm>
          <a:prstGeom prst="rect">
            <a:avLst/>
          </a:prstGeom>
          <a:ln w="0">
            <a:noFill/>
          </a:ln>
        </p:spPr>
      </p:pic>
      <p:sp>
        <p:nvSpPr>
          <p:cNvPr id="773" name="ZoneTexte 29"/>
          <p:cNvSpPr/>
          <p:nvPr/>
        </p:nvSpPr>
        <p:spPr>
          <a:xfrm>
            <a:off x="783720" y="990720"/>
            <a:ext cx="5694120" cy="333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600" spc="-1" strike="noStrike">
                <a:solidFill>
                  <a:srgbClr val="000000"/>
                </a:solidFill>
                <a:latin typeface="Open Sans"/>
              </a:rPr>
              <a:t>Créer un groupe de contacts – 1</a:t>
            </a:r>
            <a:r>
              <a:rPr b="1" lang="fr-FR" sz="1600" spc="-1" strike="noStrike" baseline="30000">
                <a:solidFill>
                  <a:srgbClr val="000000"/>
                </a:solidFill>
                <a:latin typeface="Open Sans"/>
              </a:rPr>
              <a:t>ère</a:t>
            </a:r>
            <a:r>
              <a:rPr b="1" lang="fr-FR" sz="1600" spc="-1" strike="noStrike">
                <a:solidFill>
                  <a:srgbClr val="000000"/>
                </a:solidFill>
                <a:latin typeface="Open Sans"/>
              </a:rPr>
              <a:t> méthode</a:t>
            </a:r>
            <a:endParaRPr b="0" lang="fr-FR" sz="1600" spc="-1" strike="noStrike">
              <a:solidFill>
                <a:srgbClr val="000000"/>
              </a:solidFill>
              <a:latin typeface="Open Sans"/>
            </a:endParaRPr>
          </a:p>
        </p:txBody>
      </p:sp>
      <p:pic>
        <p:nvPicPr>
          <p:cNvPr id="774" name="Image 2" descr=""/>
          <p:cNvPicPr/>
          <p:nvPr/>
        </p:nvPicPr>
        <p:blipFill>
          <a:blip r:embed="rId2"/>
          <a:stretch/>
        </p:blipFill>
        <p:spPr>
          <a:xfrm>
            <a:off x="9925560" y="2330640"/>
            <a:ext cx="1855080" cy="1316520"/>
          </a:xfrm>
          <a:prstGeom prst="rect">
            <a:avLst/>
          </a:prstGeom>
          <a:ln w="0">
            <a:noFill/>
          </a:ln>
        </p:spPr>
      </p:pic>
      <p:sp>
        <p:nvSpPr>
          <p:cNvPr id="775" name="Connecteur droit avec flèche 8"/>
          <p:cNvSpPr/>
          <p:nvPr/>
        </p:nvSpPr>
        <p:spPr>
          <a:xfrm>
            <a:off x="7200000" y="3024000"/>
            <a:ext cx="2560320" cy="72000"/>
          </a:xfrm>
          <a:prstGeom prst="straightConnector1">
            <a:avLst/>
          </a:prstGeom>
          <a:noFill/>
          <a:ln w="19080">
            <a:solidFill>
              <a:srgbClr val="c00000"/>
            </a:solidFill>
            <a:miter/>
            <a:tailEnd len="med" type="triangle" w="med"/>
          </a:ln>
        </p:spPr>
        <p:style>
          <a:lnRef idx="0"/>
          <a:fillRef idx="0"/>
          <a:effectRef idx="0"/>
          <a:fontRef idx="minor"/>
        </p:style>
        <p:txBody>
          <a:bodyPr lIns="90000" rIns="90000" tIns="27000" bIns="27000" anchor="t">
            <a:noAutofit/>
          </a:bodyPr>
          <a:p>
            <a:endParaRPr b="0" lang="fr-FR" sz="1800" spc="-1" strike="noStrike">
              <a:solidFill>
                <a:srgbClr val="000000"/>
              </a:solidFill>
              <a:latin typeface="Arial"/>
            </a:endParaRPr>
          </a:p>
        </p:txBody>
      </p:sp>
      <p:pic>
        <p:nvPicPr>
          <p:cNvPr id="776" name="Image 9" descr=""/>
          <p:cNvPicPr/>
          <p:nvPr/>
        </p:nvPicPr>
        <p:blipFill>
          <a:blip r:embed="rId3"/>
          <a:stretch/>
        </p:blipFill>
        <p:spPr>
          <a:xfrm>
            <a:off x="803160" y="4484160"/>
            <a:ext cx="4001040" cy="2013120"/>
          </a:xfrm>
          <a:prstGeom prst="rect">
            <a:avLst/>
          </a:prstGeom>
          <a:ln w="0">
            <a:noFill/>
          </a:ln>
        </p:spPr>
      </p:pic>
      <p:sp>
        <p:nvSpPr>
          <p:cNvPr id="777" name="ZoneTexte 30"/>
          <p:cNvSpPr/>
          <p:nvPr/>
        </p:nvSpPr>
        <p:spPr>
          <a:xfrm>
            <a:off x="4934520" y="4116240"/>
            <a:ext cx="666612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Cette action va créer un groupe de contacts dont le 1</a:t>
            </a:r>
            <a:r>
              <a:rPr b="0" lang="fr-FR" sz="1400" spc="-1" strike="noStrike" baseline="30000">
                <a:solidFill>
                  <a:srgbClr val="000000"/>
                </a:solidFill>
                <a:latin typeface="Open Sans"/>
              </a:rPr>
              <a:t>er</a:t>
            </a:r>
            <a:r>
              <a:rPr b="0" lang="fr-FR" sz="1400" spc="-1" strike="noStrike">
                <a:solidFill>
                  <a:srgbClr val="000000"/>
                </a:solidFill>
                <a:latin typeface="Open Sans"/>
              </a:rPr>
              <a:t> membre sera celui qui était sélectionné au moment de la création.</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Pour  ajouter un membre, il faut sélectionner le membre dans la liste, sélectionner « groupe » et choisir le groupe auquel on souhaite l’ajouter.</a:t>
            </a:r>
            <a:endParaRPr b="0" lang="fr-FR" sz="1400" spc="-1" strike="noStrike">
              <a:solidFill>
                <a:srgbClr val="000000"/>
              </a:solidFill>
              <a:latin typeface="Open Sans"/>
            </a:endParaRPr>
          </a:p>
        </p:txBody>
      </p:sp>
      <p:pic>
        <p:nvPicPr>
          <p:cNvPr id="778" name="" descr=""/>
          <p:cNvPicPr/>
          <p:nvPr/>
        </p:nvPicPr>
        <p:blipFill>
          <a:blip r:embed="rId4"/>
          <a:stretch/>
        </p:blipFill>
        <p:spPr>
          <a:xfrm>
            <a:off x="11088000" y="97920"/>
            <a:ext cx="1008000" cy="312480"/>
          </a:xfrm>
          <a:prstGeom prst="rect">
            <a:avLst/>
          </a:prstGeom>
          <a:ln w="0">
            <a:noFill/>
          </a:ln>
        </p:spPr>
      </p:pic>
      <p:sp>
        <p:nvSpPr>
          <p:cNvPr id="779" name=""/>
          <p:cNvSpPr txBox="1"/>
          <p:nvPr/>
        </p:nvSpPr>
        <p:spPr>
          <a:xfrm>
            <a:off x="5425920" y="6301080"/>
            <a:ext cx="1349640" cy="427320"/>
          </a:xfrm>
          <a:prstGeom prst="rect">
            <a:avLst/>
          </a:prstGeom>
          <a:noFill/>
          <a:ln w="0">
            <a:noFill/>
          </a:ln>
        </p:spPr>
        <p:txBody>
          <a:bodyPr lIns="90000" rIns="90000" tIns="45000" bIns="45000" anchor="t">
            <a:noAutofit/>
          </a:bodyPr>
          <a:p>
            <a:fld id="{13AD697F-96D5-4295-8EBA-2052B6D1DFC1}"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80" name=""/>
          <p:cNvSpPr txBox="1"/>
          <p:nvPr/>
        </p:nvSpPr>
        <p:spPr>
          <a:xfrm>
            <a:off x="6229080" y="6301080"/>
            <a:ext cx="915480" cy="427320"/>
          </a:xfrm>
          <a:prstGeom prst="rect">
            <a:avLst/>
          </a:prstGeom>
          <a:noFill/>
          <a:ln w="0">
            <a:noFill/>
          </a:ln>
        </p:spPr>
        <p:txBody>
          <a:bodyPr lIns="90000" rIns="90000" tIns="45000" bIns="45000" anchor="t">
            <a:noAutofit/>
          </a:bodyPr>
          <a:p>
            <a:fld id="{F9CBFFAF-CF9E-488F-B2F5-C341886514D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781" name="Image 3" descr=""/>
          <p:cNvPicPr/>
          <p:nvPr/>
        </p:nvPicPr>
        <p:blipFill>
          <a:blip r:embed="rId1"/>
          <a:stretch/>
        </p:blipFill>
        <p:spPr>
          <a:xfrm>
            <a:off x="7988040" y="3944880"/>
            <a:ext cx="3976560" cy="321840"/>
          </a:xfrm>
          <a:prstGeom prst="rect">
            <a:avLst/>
          </a:prstGeom>
          <a:ln w="0">
            <a:noFill/>
          </a:ln>
        </p:spPr>
      </p:pic>
      <p:pic>
        <p:nvPicPr>
          <p:cNvPr id="782" name="" descr=""/>
          <p:cNvPicPr/>
          <p:nvPr/>
        </p:nvPicPr>
        <p:blipFill>
          <a:blip r:embed="rId2"/>
          <a:stretch/>
        </p:blipFill>
        <p:spPr>
          <a:xfrm>
            <a:off x="804240" y="3642840"/>
            <a:ext cx="7079760" cy="1037160"/>
          </a:xfrm>
          <a:prstGeom prst="rect">
            <a:avLst/>
          </a:prstGeom>
          <a:ln w="0">
            <a:noFill/>
          </a:ln>
        </p:spPr>
      </p:pic>
      <p:sp>
        <p:nvSpPr>
          <p:cNvPr id="783" name="ZoneTexte 31"/>
          <p:cNvSpPr/>
          <p:nvPr/>
        </p:nvSpPr>
        <p:spPr>
          <a:xfrm>
            <a:off x="3881880" y="956520"/>
            <a:ext cx="442800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Accéder à la GAL - particularité</a:t>
            </a:r>
            <a:endParaRPr b="0" lang="fr-FR" sz="1600" spc="-1" strike="noStrike">
              <a:solidFill>
                <a:srgbClr val="000000"/>
              </a:solidFill>
              <a:latin typeface="Open Sans"/>
            </a:endParaRPr>
          </a:p>
        </p:txBody>
      </p:sp>
      <p:sp>
        <p:nvSpPr>
          <p:cNvPr id="784" name="ZoneTexte 32"/>
          <p:cNvSpPr/>
          <p:nvPr/>
        </p:nvSpPr>
        <p:spPr>
          <a:xfrm>
            <a:off x="464400" y="1718280"/>
            <a:ext cx="99788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En dehors de la création d’un groupe de contacts, il n’est pas possible d’accéder à la GAL via l’onglet contacts.</a:t>
            </a:r>
            <a:endParaRPr b="0" lang="fr-FR" sz="1400" spc="-1" strike="noStrike">
              <a:solidFill>
                <a:srgbClr val="000000"/>
              </a:solidFill>
              <a:latin typeface="Open Sans"/>
            </a:endParaRPr>
          </a:p>
        </p:txBody>
      </p:sp>
      <p:sp>
        <p:nvSpPr>
          <p:cNvPr id="785" name="ZoneTexte 33"/>
          <p:cNvSpPr/>
          <p:nvPr/>
        </p:nvSpPr>
        <p:spPr>
          <a:xfrm>
            <a:off x="464400" y="2416680"/>
            <a:ext cx="1055232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L’accès se fait par le bouton « A » ou « CC  » </a:t>
            </a:r>
            <a:r>
              <a:rPr b="0" lang="fr-FR" sz="1400" spc="-1" strike="noStrike">
                <a:solidFill>
                  <a:srgbClr val="000000"/>
                </a:solidFill>
                <a:latin typeface="Open Sans"/>
              </a:rPr>
              <a:t>lors de la composition d’un mail (voir slide 13)</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Il est également possible d’accéder à la GAL </a:t>
            </a:r>
            <a:r>
              <a:rPr b="1" lang="fr-FR" sz="1400" spc="-1" strike="noStrike">
                <a:solidFill>
                  <a:srgbClr val="000000"/>
                </a:solidFill>
                <a:latin typeface="Open Sans"/>
              </a:rPr>
              <a:t>via la barre de recherche</a:t>
            </a:r>
            <a:r>
              <a:rPr b="0" lang="fr-FR" sz="1400" spc="-1" strike="noStrike">
                <a:solidFill>
                  <a:srgbClr val="000000"/>
                </a:solidFill>
                <a:latin typeface="Open Sans"/>
              </a:rPr>
              <a:t>, toujours présente en haut à droite de l’interface, quel que soit l’onglet sur lequel on se trouve.</a:t>
            </a:r>
            <a:endParaRPr b="0" lang="fr-FR" sz="1400" spc="-1" strike="noStrike">
              <a:solidFill>
                <a:srgbClr val="000000"/>
              </a:solidFill>
              <a:latin typeface="Open Sans"/>
            </a:endParaRPr>
          </a:p>
        </p:txBody>
      </p:sp>
      <p:sp>
        <p:nvSpPr>
          <p:cNvPr id="786" name="Ellipse 8"/>
          <p:cNvSpPr/>
          <p:nvPr/>
        </p:nvSpPr>
        <p:spPr>
          <a:xfrm>
            <a:off x="5724000" y="3976920"/>
            <a:ext cx="1097280" cy="23292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87" name="Connecteur droit avec flèche 10"/>
          <p:cNvSpPr/>
          <p:nvPr/>
        </p:nvSpPr>
        <p:spPr>
          <a:xfrm flipV="1">
            <a:off x="6588000" y="3441600"/>
            <a:ext cx="1437480" cy="5410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88" name="ZoneTexte 34"/>
          <p:cNvSpPr/>
          <p:nvPr/>
        </p:nvSpPr>
        <p:spPr>
          <a:xfrm>
            <a:off x="8025840" y="3314880"/>
            <a:ext cx="256536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Sélectionnez « Liste GAL »</a:t>
            </a:r>
            <a:endParaRPr b="0" lang="fr-FR" sz="1400" spc="-1" strike="noStrike">
              <a:solidFill>
                <a:srgbClr val="000000"/>
              </a:solidFill>
              <a:latin typeface="Open Sans"/>
            </a:endParaRPr>
          </a:p>
        </p:txBody>
      </p:sp>
      <p:sp>
        <p:nvSpPr>
          <p:cNvPr id="789" name="Connecteur droit avec flèche 15"/>
          <p:cNvSpPr/>
          <p:nvPr/>
        </p:nvSpPr>
        <p:spPr>
          <a:xfrm flipH="1">
            <a:off x="9294480" y="3597120"/>
            <a:ext cx="360" cy="2599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90" name="Ellipse 16"/>
          <p:cNvSpPr/>
          <p:nvPr/>
        </p:nvSpPr>
        <p:spPr>
          <a:xfrm>
            <a:off x="7988040" y="3756240"/>
            <a:ext cx="693720" cy="524880"/>
          </a:xfrm>
          <a:prstGeom prst="ellipse">
            <a:avLst/>
          </a:prstGeom>
          <a:noFill/>
          <a:ln w="1908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791" name="ZoneTexte 35"/>
          <p:cNvSpPr/>
          <p:nvPr/>
        </p:nvSpPr>
        <p:spPr>
          <a:xfrm>
            <a:off x="7988040" y="4430880"/>
            <a:ext cx="39999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Bien faire attention à l’icône qui indique que vous effectuez une recherche dans la liste GAL</a:t>
            </a:r>
            <a:endParaRPr b="0" lang="fr-FR" sz="1400" spc="-1" strike="noStrike">
              <a:solidFill>
                <a:srgbClr val="000000"/>
              </a:solidFill>
              <a:latin typeface="Open Sans"/>
            </a:endParaRPr>
          </a:p>
        </p:txBody>
      </p:sp>
      <p:pic>
        <p:nvPicPr>
          <p:cNvPr id="792" name="" descr=""/>
          <p:cNvPicPr/>
          <p:nvPr/>
        </p:nvPicPr>
        <p:blipFill>
          <a:blip r:embed="rId3"/>
          <a:stretch/>
        </p:blipFill>
        <p:spPr>
          <a:xfrm>
            <a:off x="11088000" y="97920"/>
            <a:ext cx="1008000" cy="312480"/>
          </a:xfrm>
          <a:prstGeom prst="rect">
            <a:avLst/>
          </a:prstGeom>
          <a:ln w="0">
            <a:noFill/>
          </a:ln>
        </p:spPr>
      </p:pic>
      <p:sp>
        <p:nvSpPr>
          <p:cNvPr id="793" name=""/>
          <p:cNvSpPr txBox="1"/>
          <p:nvPr/>
        </p:nvSpPr>
        <p:spPr>
          <a:xfrm>
            <a:off x="5425920" y="6301080"/>
            <a:ext cx="1349640" cy="427320"/>
          </a:xfrm>
          <a:prstGeom prst="rect">
            <a:avLst/>
          </a:prstGeom>
          <a:noFill/>
          <a:ln w="0">
            <a:noFill/>
          </a:ln>
        </p:spPr>
        <p:txBody>
          <a:bodyPr lIns="90000" rIns="90000" tIns="45000" bIns="45000" anchor="t">
            <a:noAutofit/>
          </a:bodyPr>
          <a:p>
            <a:fld id="{7613A91D-5691-464D-B1C5-9700D9CD3CB2}"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794" name=""/>
          <p:cNvSpPr txBox="1"/>
          <p:nvPr/>
        </p:nvSpPr>
        <p:spPr>
          <a:xfrm>
            <a:off x="6229080" y="6301080"/>
            <a:ext cx="915480" cy="427320"/>
          </a:xfrm>
          <a:prstGeom prst="rect">
            <a:avLst/>
          </a:prstGeom>
          <a:noFill/>
          <a:ln w="0">
            <a:noFill/>
          </a:ln>
        </p:spPr>
        <p:txBody>
          <a:bodyPr lIns="90000" rIns="90000" tIns="45000" bIns="45000" anchor="t">
            <a:noAutofit/>
          </a:bodyPr>
          <a:p>
            <a:fld id="{5DC4657F-DBFD-4C92-8C21-22F0497FEBF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795" name="ZoneTexte 5_1"/>
          <p:cNvSpPr/>
          <p:nvPr/>
        </p:nvSpPr>
        <p:spPr>
          <a:xfrm>
            <a:off x="3882240" y="956520"/>
            <a:ext cx="442800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Listes de distribution</a:t>
            </a:r>
            <a:endParaRPr b="0" lang="fr-FR" sz="1600" spc="-1" strike="noStrike">
              <a:solidFill>
                <a:srgbClr val="000000"/>
              </a:solidFill>
              <a:latin typeface="Open Sans"/>
            </a:endParaRPr>
          </a:p>
        </p:txBody>
      </p:sp>
      <p:sp>
        <p:nvSpPr>
          <p:cNvPr id="796" name="ZoneTexte 3_2"/>
          <p:cNvSpPr/>
          <p:nvPr/>
        </p:nvSpPr>
        <p:spPr>
          <a:xfrm>
            <a:off x="496440" y="1394280"/>
            <a:ext cx="1119960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La création/modification/suppression des listes de distribution sont gérées par les administrateurs Zimbra.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Ils peuvent indiquer un ou plusieurs comptes comme étant admin de la liste. Ces comptes pourront alors ajouter/supprimer des membres à la liste.</a:t>
            </a:r>
            <a:endParaRPr b="0" lang="fr-FR" sz="1400" spc="-1" strike="noStrike">
              <a:solidFill>
                <a:srgbClr val="000000"/>
              </a:solidFill>
              <a:latin typeface="Open Sans"/>
            </a:endParaRPr>
          </a:p>
        </p:txBody>
      </p:sp>
      <p:pic>
        <p:nvPicPr>
          <p:cNvPr id="797" name="" descr=""/>
          <p:cNvPicPr/>
          <p:nvPr/>
        </p:nvPicPr>
        <p:blipFill>
          <a:blip r:embed="rId1"/>
          <a:stretch/>
        </p:blipFill>
        <p:spPr>
          <a:xfrm>
            <a:off x="2970000" y="2091960"/>
            <a:ext cx="6252840" cy="3308040"/>
          </a:xfrm>
          <a:prstGeom prst="rect">
            <a:avLst/>
          </a:prstGeom>
          <a:ln w="0">
            <a:noFill/>
          </a:ln>
        </p:spPr>
      </p:pic>
      <p:sp>
        <p:nvSpPr>
          <p:cNvPr id="798" name="Connecteur droit avec flèche 14_1"/>
          <p:cNvSpPr/>
          <p:nvPr/>
        </p:nvSpPr>
        <p:spPr>
          <a:xfrm flipV="1">
            <a:off x="1872360" y="3744000"/>
            <a:ext cx="1008000" cy="360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799" name=""/>
          <p:cNvSpPr/>
          <p:nvPr/>
        </p:nvSpPr>
        <p:spPr>
          <a:xfrm>
            <a:off x="2880360" y="3528000"/>
            <a:ext cx="1656000" cy="288000"/>
          </a:xfrm>
          <a:prstGeom prst="ellipse">
            <a:avLst/>
          </a:prstGeom>
          <a:noFill/>
          <a:ln w="0">
            <a:solidFill>
              <a:srgbClr val="c00000"/>
            </a:solid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00" name="ZoneTexte 3_3"/>
          <p:cNvSpPr/>
          <p:nvPr/>
        </p:nvSpPr>
        <p:spPr>
          <a:xfrm>
            <a:off x="720000" y="4320000"/>
            <a:ext cx="159192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Accès aux listes de distribution</a:t>
            </a:r>
            <a:endParaRPr b="0" lang="fr-FR" sz="1400" spc="-1" strike="noStrike">
              <a:solidFill>
                <a:srgbClr val="000000"/>
              </a:solidFill>
              <a:latin typeface="Open Sans"/>
            </a:endParaRPr>
          </a:p>
        </p:txBody>
      </p:sp>
      <p:sp>
        <p:nvSpPr>
          <p:cNvPr id="801" name="Connecteur droit avec flèche 14_0"/>
          <p:cNvSpPr/>
          <p:nvPr/>
        </p:nvSpPr>
        <p:spPr>
          <a:xfrm flipH="1" flipV="1">
            <a:off x="5250240" y="3810600"/>
            <a:ext cx="360" cy="5302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02" name="ZoneTexte 3_0"/>
          <p:cNvSpPr/>
          <p:nvPr/>
        </p:nvSpPr>
        <p:spPr>
          <a:xfrm>
            <a:off x="4708440" y="4346280"/>
            <a:ext cx="133992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Les listes de distribution s’affichent dans la partie centrale</a:t>
            </a:r>
            <a:endParaRPr b="0" lang="fr-FR" sz="1400" spc="-1" strike="noStrike">
              <a:solidFill>
                <a:srgbClr val="000000"/>
              </a:solidFill>
              <a:latin typeface="Open Sans"/>
            </a:endParaRPr>
          </a:p>
        </p:txBody>
      </p:sp>
      <p:sp>
        <p:nvSpPr>
          <p:cNvPr id="803" name="Connecteur droit avec flèche 14_2"/>
          <p:cNvSpPr/>
          <p:nvPr/>
        </p:nvSpPr>
        <p:spPr>
          <a:xfrm flipH="1">
            <a:off x="8784360" y="3168000"/>
            <a:ext cx="640080" cy="144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04" name="ZoneTexte 3_1"/>
          <p:cNvSpPr/>
          <p:nvPr/>
        </p:nvSpPr>
        <p:spPr>
          <a:xfrm>
            <a:off x="9424440" y="2761920"/>
            <a:ext cx="263592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Les listes affichées peuvent être filtrées par lettre</a:t>
            </a:r>
            <a:endParaRPr b="0" lang="fr-FR" sz="1400" spc="-1" strike="noStrike">
              <a:solidFill>
                <a:srgbClr val="000000"/>
              </a:solidFill>
              <a:latin typeface="Open Sans"/>
            </a:endParaRPr>
          </a:p>
        </p:txBody>
      </p:sp>
      <p:sp>
        <p:nvSpPr>
          <p:cNvPr id="805" name="Connecteur droit avec flèche 14_3"/>
          <p:cNvSpPr/>
          <p:nvPr/>
        </p:nvSpPr>
        <p:spPr>
          <a:xfrm flipH="1" flipV="1">
            <a:off x="8856360" y="4824000"/>
            <a:ext cx="576000" cy="288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06" name="ZoneTexte 3_4"/>
          <p:cNvSpPr/>
          <p:nvPr/>
        </p:nvSpPr>
        <p:spPr>
          <a:xfrm>
            <a:off x="9424440" y="4849920"/>
            <a:ext cx="263592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Liste des membres abonnés à la liste de distribution sélectionnée</a:t>
            </a:r>
            <a:endParaRPr b="0" lang="fr-FR" sz="1400" spc="-1" strike="noStrike">
              <a:solidFill>
                <a:srgbClr val="000000"/>
              </a:solidFill>
              <a:latin typeface="Open Sans"/>
            </a:endParaRPr>
          </a:p>
        </p:txBody>
      </p:sp>
      <p:sp>
        <p:nvSpPr>
          <p:cNvPr id="807" name="Connecteur droit avec flèche 14_4"/>
          <p:cNvSpPr/>
          <p:nvPr/>
        </p:nvSpPr>
        <p:spPr>
          <a:xfrm flipH="1" flipV="1">
            <a:off x="8856360" y="4392000"/>
            <a:ext cx="576000" cy="36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9000" bIns="-9000" anchor="t">
            <a:noAutofit/>
          </a:bodyPr>
          <a:p>
            <a:endParaRPr b="0" lang="fr-FR" sz="1800" spc="-1" strike="noStrike">
              <a:solidFill>
                <a:srgbClr val="000000"/>
              </a:solidFill>
              <a:latin typeface="Arial"/>
            </a:endParaRPr>
          </a:p>
        </p:txBody>
      </p:sp>
      <p:sp>
        <p:nvSpPr>
          <p:cNvPr id="808" name="ZoneTexte 3_5"/>
          <p:cNvSpPr/>
          <p:nvPr/>
        </p:nvSpPr>
        <p:spPr>
          <a:xfrm>
            <a:off x="9424440" y="4237920"/>
            <a:ext cx="263592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Information sur votre statut dans la liste</a:t>
            </a:r>
            <a:endParaRPr b="0" lang="fr-FR" sz="1400" spc="-1" strike="noStrike">
              <a:solidFill>
                <a:srgbClr val="000000"/>
              </a:solidFill>
              <a:latin typeface="Open Sans"/>
            </a:endParaRPr>
          </a:p>
        </p:txBody>
      </p:sp>
      <p:sp>
        <p:nvSpPr>
          <p:cNvPr id="809" name="Connecteur droit avec flèche 14_11"/>
          <p:cNvSpPr/>
          <p:nvPr/>
        </p:nvSpPr>
        <p:spPr>
          <a:xfrm flipH="1" flipV="1">
            <a:off x="9072360" y="3738240"/>
            <a:ext cx="36000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sp>
        <p:nvSpPr>
          <p:cNvPr id="810" name="ZoneTexte 3_13"/>
          <p:cNvSpPr/>
          <p:nvPr/>
        </p:nvSpPr>
        <p:spPr>
          <a:xfrm>
            <a:off x="9424440" y="3409920"/>
            <a:ext cx="263592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Indique que la liste de distribution est visible dans la liste GAL</a:t>
            </a:r>
            <a:endParaRPr b="0" lang="fr-FR" sz="1400" spc="-1" strike="noStrike">
              <a:solidFill>
                <a:srgbClr val="000000"/>
              </a:solidFill>
              <a:latin typeface="Open Sans"/>
            </a:endParaRPr>
          </a:p>
        </p:txBody>
      </p:sp>
      <p:sp>
        <p:nvSpPr>
          <p:cNvPr id="811" name="Connecteur droit avec flèche 14_6"/>
          <p:cNvSpPr/>
          <p:nvPr/>
        </p:nvSpPr>
        <p:spPr>
          <a:xfrm>
            <a:off x="2304360" y="3024000"/>
            <a:ext cx="2304000" cy="72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27000" bIns="27000" anchor="t">
            <a:noAutofit/>
          </a:bodyPr>
          <a:p>
            <a:endParaRPr b="0" lang="fr-FR" sz="1800" spc="-1" strike="noStrike">
              <a:solidFill>
                <a:srgbClr val="000000"/>
              </a:solidFill>
              <a:latin typeface="Arial"/>
            </a:endParaRPr>
          </a:p>
        </p:txBody>
      </p:sp>
      <p:sp>
        <p:nvSpPr>
          <p:cNvPr id="812" name="ZoneTexte 3_8"/>
          <p:cNvSpPr/>
          <p:nvPr/>
        </p:nvSpPr>
        <p:spPr>
          <a:xfrm>
            <a:off x="316440" y="2304000"/>
            <a:ext cx="202392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 bouton ‘Modifier’ est activé pour les administrateurs de la liste de distribution sélectionnée</a:t>
            </a:r>
            <a:endParaRPr b="0" lang="fr-FR" sz="1400" spc="-1" strike="noStrike">
              <a:solidFill>
                <a:srgbClr val="000000"/>
              </a:solidFill>
              <a:latin typeface="Open Sans"/>
            </a:endParaRPr>
          </a:p>
        </p:txBody>
      </p:sp>
      <p:sp>
        <p:nvSpPr>
          <p:cNvPr id="813" name=""/>
          <p:cNvSpPr/>
          <p:nvPr/>
        </p:nvSpPr>
        <p:spPr>
          <a:xfrm>
            <a:off x="4644360" y="2988000"/>
            <a:ext cx="504000" cy="288000"/>
          </a:xfrm>
          <a:prstGeom prst="ellipse">
            <a:avLst/>
          </a:prstGeom>
          <a:noFill/>
          <a:ln w="0">
            <a:solidFill>
              <a:srgbClr val="c00000"/>
            </a:solid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814" name="" descr=""/>
          <p:cNvPicPr/>
          <p:nvPr/>
        </p:nvPicPr>
        <p:blipFill>
          <a:blip r:embed="rId2"/>
          <a:stretch/>
        </p:blipFill>
        <p:spPr>
          <a:xfrm>
            <a:off x="313200" y="5135760"/>
            <a:ext cx="2207160" cy="1488240"/>
          </a:xfrm>
          <a:prstGeom prst="rect">
            <a:avLst/>
          </a:prstGeom>
          <a:ln w="0">
            <a:noFill/>
          </a:ln>
        </p:spPr>
      </p:pic>
      <p:sp>
        <p:nvSpPr>
          <p:cNvPr id="815" name="Connecteur droit avec flèche 14_12"/>
          <p:cNvSpPr/>
          <p:nvPr/>
        </p:nvSpPr>
        <p:spPr>
          <a:xfrm flipH="1" flipV="1">
            <a:off x="2300040" y="5688000"/>
            <a:ext cx="1152360" cy="360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16" name="ZoneTexte 3_15"/>
          <p:cNvSpPr/>
          <p:nvPr/>
        </p:nvSpPr>
        <p:spPr>
          <a:xfrm>
            <a:off x="3412800" y="5960880"/>
            <a:ext cx="46515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Par un clic droit (ou clic sur le bouton ‘Actions’), il est possible d’envoyer un mail à la liste de distribution</a:t>
            </a:r>
            <a:endParaRPr b="0" lang="fr-FR" sz="1400" spc="-1" strike="noStrike">
              <a:solidFill>
                <a:srgbClr val="000000"/>
              </a:solidFill>
              <a:latin typeface="Open Sans"/>
            </a:endParaRPr>
          </a:p>
        </p:txBody>
      </p:sp>
      <p:pic>
        <p:nvPicPr>
          <p:cNvPr id="817" name="" descr=""/>
          <p:cNvPicPr/>
          <p:nvPr/>
        </p:nvPicPr>
        <p:blipFill>
          <a:blip r:embed="rId3"/>
          <a:stretch/>
        </p:blipFill>
        <p:spPr>
          <a:xfrm>
            <a:off x="11088360" y="97920"/>
            <a:ext cx="1008000" cy="312480"/>
          </a:xfrm>
          <a:prstGeom prst="rect">
            <a:avLst/>
          </a:prstGeom>
          <a:ln w="0">
            <a:noFill/>
          </a:ln>
        </p:spPr>
      </p:pic>
      <p:sp>
        <p:nvSpPr>
          <p:cNvPr id="818" name=""/>
          <p:cNvSpPr txBox="1"/>
          <p:nvPr/>
        </p:nvSpPr>
        <p:spPr>
          <a:xfrm>
            <a:off x="5425920" y="6301080"/>
            <a:ext cx="1349640" cy="427320"/>
          </a:xfrm>
          <a:prstGeom prst="rect">
            <a:avLst/>
          </a:prstGeom>
          <a:noFill/>
          <a:ln w="0">
            <a:noFill/>
          </a:ln>
        </p:spPr>
        <p:txBody>
          <a:bodyPr lIns="90000" rIns="90000" tIns="45000" bIns="45000" anchor="t">
            <a:noAutofit/>
          </a:bodyPr>
          <a:p>
            <a:fld id="{77D2A22D-D30F-45C1-84D5-7AF6B51F988C}"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19" name=""/>
          <p:cNvSpPr txBox="1"/>
          <p:nvPr/>
        </p:nvSpPr>
        <p:spPr>
          <a:xfrm>
            <a:off x="6229080" y="6301080"/>
            <a:ext cx="915480" cy="427320"/>
          </a:xfrm>
          <a:prstGeom prst="rect">
            <a:avLst/>
          </a:prstGeom>
          <a:noFill/>
          <a:ln w="0">
            <a:noFill/>
          </a:ln>
        </p:spPr>
        <p:txBody>
          <a:bodyPr lIns="90000" rIns="90000" tIns="45000" bIns="45000" anchor="t">
            <a:noAutofit/>
          </a:bodyPr>
          <a:p>
            <a:fld id="{600DF5C4-66D7-46A3-A92C-93CA99ABC709}"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20" name="ZoneTexte 5_0"/>
          <p:cNvSpPr/>
          <p:nvPr/>
        </p:nvSpPr>
        <p:spPr>
          <a:xfrm>
            <a:off x="3881880" y="956520"/>
            <a:ext cx="442800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Listes de distribution</a:t>
            </a:r>
            <a:endParaRPr b="0" lang="fr-FR" sz="1600" spc="-1" strike="noStrike">
              <a:solidFill>
                <a:srgbClr val="000000"/>
              </a:solidFill>
              <a:latin typeface="Open Sans"/>
            </a:endParaRPr>
          </a:p>
        </p:txBody>
      </p:sp>
      <p:sp>
        <p:nvSpPr>
          <p:cNvPr id="821" name="ZoneTexte 3_6"/>
          <p:cNvSpPr/>
          <p:nvPr/>
        </p:nvSpPr>
        <p:spPr>
          <a:xfrm>
            <a:off x="496080" y="1286280"/>
            <a:ext cx="1119960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Modifications accessibles pour un administrateur de liste de distribution : Membres de la liste de distribution</a:t>
            </a:r>
            <a:endParaRPr b="0" lang="fr-FR" sz="1400" spc="-1" strike="noStrike">
              <a:solidFill>
                <a:srgbClr val="000000"/>
              </a:solidFill>
              <a:latin typeface="Open Sans"/>
            </a:endParaRPr>
          </a:p>
        </p:txBody>
      </p:sp>
      <p:sp>
        <p:nvSpPr>
          <p:cNvPr id="822" name="ZoneTexte 3_7"/>
          <p:cNvSpPr/>
          <p:nvPr/>
        </p:nvSpPr>
        <p:spPr>
          <a:xfrm>
            <a:off x="720000" y="2941200"/>
            <a:ext cx="144792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Membres actuellement dans la liste de distribution</a:t>
            </a:r>
            <a:endParaRPr b="0" lang="fr-FR" sz="1400" spc="-1" strike="noStrike">
              <a:solidFill>
                <a:srgbClr val="000000"/>
              </a:solidFill>
              <a:latin typeface="Open Sans"/>
            </a:endParaRPr>
          </a:p>
        </p:txBody>
      </p:sp>
      <p:pic>
        <p:nvPicPr>
          <p:cNvPr id="823" name="" descr=""/>
          <p:cNvPicPr/>
          <p:nvPr/>
        </p:nvPicPr>
        <p:blipFill>
          <a:blip r:embed="rId1"/>
          <a:stretch/>
        </p:blipFill>
        <p:spPr>
          <a:xfrm>
            <a:off x="2325600" y="1773720"/>
            <a:ext cx="5378400" cy="4634280"/>
          </a:xfrm>
          <a:prstGeom prst="rect">
            <a:avLst/>
          </a:prstGeom>
          <a:ln w="0">
            <a:noFill/>
          </a:ln>
        </p:spPr>
      </p:pic>
      <p:pic>
        <p:nvPicPr>
          <p:cNvPr id="824" name="" descr=""/>
          <p:cNvPicPr/>
          <p:nvPr/>
        </p:nvPicPr>
        <p:blipFill>
          <a:blip r:embed="rId2"/>
          <a:stretch/>
        </p:blipFill>
        <p:spPr>
          <a:xfrm>
            <a:off x="10044000" y="2484000"/>
            <a:ext cx="1878840" cy="1296360"/>
          </a:xfrm>
          <a:prstGeom prst="rect">
            <a:avLst/>
          </a:prstGeom>
          <a:ln w="0">
            <a:noFill/>
          </a:ln>
        </p:spPr>
      </p:pic>
      <p:sp>
        <p:nvSpPr>
          <p:cNvPr id="825" name="Connecteur droit avec flèche 14_5"/>
          <p:cNvSpPr/>
          <p:nvPr/>
        </p:nvSpPr>
        <p:spPr>
          <a:xfrm flipV="1">
            <a:off x="1440000" y="3883680"/>
            <a:ext cx="100800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sp>
        <p:nvSpPr>
          <p:cNvPr id="826" name="ZoneTexte 3_9"/>
          <p:cNvSpPr/>
          <p:nvPr/>
        </p:nvSpPr>
        <p:spPr>
          <a:xfrm>
            <a:off x="8416440" y="4313520"/>
            <a:ext cx="17355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Membres de la GAL non présent dans la liste</a:t>
            </a:r>
            <a:endParaRPr b="0" lang="fr-FR" sz="1400" spc="-1" strike="noStrike">
              <a:solidFill>
                <a:srgbClr val="000000"/>
              </a:solidFill>
              <a:latin typeface="Open Sans"/>
            </a:endParaRPr>
          </a:p>
        </p:txBody>
      </p:sp>
      <p:sp>
        <p:nvSpPr>
          <p:cNvPr id="827" name="Connecteur droit avec flèche 14_7"/>
          <p:cNvSpPr/>
          <p:nvPr/>
        </p:nvSpPr>
        <p:spPr>
          <a:xfrm flipH="1" flipV="1">
            <a:off x="7411680" y="4603680"/>
            <a:ext cx="93636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sp>
        <p:nvSpPr>
          <p:cNvPr id="828" name="ZoneTexte 3_10"/>
          <p:cNvSpPr/>
          <p:nvPr/>
        </p:nvSpPr>
        <p:spPr>
          <a:xfrm>
            <a:off x="7768440" y="5400000"/>
            <a:ext cx="30315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Possibilité d’ajouter des adresses mail extérieures au domaine</a:t>
            </a:r>
            <a:endParaRPr b="0" lang="fr-FR" sz="1400" spc="-1" strike="noStrike">
              <a:solidFill>
                <a:srgbClr val="000000"/>
              </a:solidFill>
              <a:latin typeface="Open Sans"/>
            </a:endParaRPr>
          </a:p>
        </p:txBody>
      </p:sp>
      <p:sp>
        <p:nvSpPr>
          <p:cNvPr id="829" name="Connecteur droit avec flèche 14_8"/>
          <p:cNvSpPr/>
          <p:nvPr/>
        </p:nvSpPr>
        <p:spPr>
          <a:xfrm flipH="1">
            <a:off x="7558200" y="5865480"/>
            <a:ext cx="686520" cy="2545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30" name="ZoneTexte 3_11"/>
          <p:cNvSpPr/>
          <p:nvPr/>
        </p:nvSpPr>
        <p:spPr>
          <a:xfrm>
            <a:off x="8416440" y="3089520"/>
            <a:ext cx="12315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Filtre pour rechercher un compte</a:t>
            </a:r>
            <a:endParaRPr b="0" lang="fr-FR" sz="1400" spc="-1" strike="noStrike">
              <a:solidFill>
                <a:srgbClr val="000000"/>
              </a:solidFill>
              <a:latin typeface="Open Sans"/>
            </a:endParaRPr>
          </a:p>
        </p:txBody>
      </p:sp>
      <p:sp>
        <p:nvSpPr>
          <p:cNvPr id="831" name="Connecteur droit avec flèche 14_9"/>
          <p:cNvSpPr/>
          <p:nvPr/>
        </p:nvSpPr>
        <p:spPr>
          <a:xfrm flipH="1" flipV="1">
            <a:off x="7411680" y="3379680"/>
            <a:ext cx="93636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sp>
        <p:nvSpPr>
          <p:cNvPr id="832" name="ZoneTexte 3_12"/>
          <p:cNvSpPr/>
          <p:nvPr/>
        </p:nvSpPr>
        <p:spPr>
          <a:xfrm>
            <a:off x="10108440" y="1001520"/>
            <a:ext cx="202356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ea typeface="Noto Sans CJK SC"/>
              </a:rPr>
              <a:t>Filtre pour</a:t>
            </a:r>
            <a:r>
              <a:rPr b="0" lang="fr-FR" sz="1400" spc="-1" strike="noStrike">
                <a:solidFill>
                  <a:srgbClr val="000000"/>
                </a:solidFill>
                <a:latin typeface="Open Sans"/>
              </a:rPr>
              <a:t> modifier le dossier de recherche sur vos contacts personnels ou les contacts partagés</a:t>
            </a:r>
            <a:endParaRPr b="0" lang="fr-FR" sz="1400" spc="-1" strike="noStrike">
              <a:solidFill>
                <a:srgbClr val="000000"/>
              </a:solidFill>
              <a:latin typeface="Open Sans"/>
            </a:endParaRPr>
          </a:p>
        </p:txBody>
      </p:sp>
      <p:sp>
        <p:nvSpPr>
          <p:cNvPr id="833" name="Connecteur droit avec flèche 14_10"/>
          <p:cNvSpPr/>
          <p:nvPr/>
        </p:nvSpPr>
        <p:spPr>
          <a:xfrm>
            <a:off x="10872000" y="2304000"/>
            <a:ext cx="360" cy="504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834" name="" descr=""/>
          <p:cNvPicPr/>
          <p:nvPr/>
        </p:nvPicPr>
        <p:blipFill>
          <a:blip r:embed="rId3"/>
          <a:stretch/>
        </p:blipFill>
        <p:spPr>
          <a:xfrm>
            <a:off x="11088000" y="97920"/>
            <a:ext cx="1008000" cy="312480"/>
          </a:xfrm>
          <a:prstGeom prst="rect">
            <a:avLst/>
          </a:prstGeom>
          <a:ln w="0">
            <a:noFill/>
          </a:ln>
        </p:spPr>
      </p:pic>
      <p:sp>
        <p:nvSpPr>
          <p:cNvPr id="835" name=""/>
          <p:cNvSpPr txBox="1"/>
          <p:nvPr/>
        </p:nvSpPr>
        <p:spPr>
          <a:xfrm>
            <a:off x="5425920" y="6301080"/>
            <a:ext cx="1349640" cy="427320"/>
          </a:xfrm>
          <a:prstGeom prst="rect">
            <a:avLst/>
          </a:prstGeom>
          <a:noFill/>
          <a:ln w="0">
            <a:noFill/>
          </a:ln>
        </p:spPr>
        <p:txBody>
          <a:bodyPr lIns="90000" rIns="90000" tIns="45000" bIns="45000" anchor="t">
            <a:noAutofit/>
          </a:bodyPr>
          <a:p>
            <a:fld id="{084ECBD0-46D2-423A-A68A-4D439907D64A}"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36" name=""/>
          <p:cNvSpPr txBox="1"/>
          <p:nvPr/>
        </p:nvSpPr>
        <p:spPr>
          <a:xfrm>
            <a:off x="6229080" y="6301080"/>
            <a:ext cx="915480" cy="427320"/>
          </a:xfrm>
          <a:prstGeom prst="rect">
            <a:avLst/>
          </a:prstGeom>
          <a:noFill/>
          <a:ln w="0">
            <a:noFill/>
          </a:ln>
        </p:spPr>
        <p:txBody>
          <a:bodyPr lIns="90000" rIns="90000" tIns="45000" bIns="45000" anchor="t">
            <a:noAutofit/>
          </a:bodyPr>
          <a:p>
            <a:fld id="{6C64DE97-B749-4A7B-85E4-227653BA03C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37" name="ZoneTexte 5_2"/>
          <p:cNvSpPr/>
          <p:nvPr/>
        </p:nvSpPr>
        <p:spPr>
          <a:xfrm>
            <a:off x="3881880" y="956880"/>
            <a:ext cx="442800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Listes de distribution</a:t>
            </a:r>
            <a:endParaRPr b="0" lang="fr-FR" sz="1600" spc="-1" strike="noStrike">
              <a:solidFill>
                <a:srgbClr val="000000"/>
              </a:solidFill>
              <a:latin typeface="Open Sans"/>
            </a:endParaRPr>
          </a:p>
        </p:txBody>
      </p:sp>
      <p:sp>
        <p:nvSpPr>
          <p:cNvPr id="838" name="ZoneTexte 3_14"/>
          <p:cNvSpPr/>
          <p:nvPr/>
        </p:nvSpPr>
        <p:spPr>
          <a:xfrm>
            <a:off x="496080" y="1286640"/>
            <a:ext cx="1119960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Modifications accessibles pour un administrateur de liste de distribution : Propriétés de la liste de distribution</a:t>
            </a:r>
            <a:endParaRPr b="0" lang="fr-FR" sz="1400" spc="-1" strike="noStrike">
              <a:solidFill>
                <a:srgbClr val="000000"/>
              </a:solidFill>
              <a:latin typeface="Open Sans"/>
            </a:endParaRPr>
          </a:p>
        </p:txBody>
      </p:sp>
      <p:sp>
        <p:nvSpPr>
          <p:cNvPr id="839" name="ZoneTexte 3_16"/>
          <p:cNvSpPr/>
          <p:nvPr/>
        </p:nvSpPr>
        <p:spPr>
          <a:xfrm>
            <a:off x="7524000" y="4313880"/>
            <a:ext cx="201600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Gérer l’abonnement et le désabonnement</a:t>
            </a:r>
            <a:endParaRPr b="0" lang="fr-FR" sz="1400" spc="-1" strike="noStrike">
              <a:solidFill>
                <a:srgbClr val="000000"/>
              </a:solidFill>
              <a:latin typeface="Open Sans"/>
            </a:endParaRPr>
          </a:p>
        </p:txBody>
      </p:sp>
      <p:sp>
        <p:nvSpPr>
          <p:cNvPr id="840" name="ZoneTexte 3_17"/>
          <p:cNvSpPr/>
          <p:nvPr/>
        </p:nvSpPr>
        <p:spPr>
          <a:xfrm>
            <a:off x="7524000" y="5472360"/>
            <a:ext cx="324000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Ajouter des propriétaires à la liste, séparés par un point virgule</a:t>
            </a:r>
            <a:endParaRPr b="0" lang="fr-FR" sz="1400" spc="-1" strike="noStrike">
              <a:solidFill>
                <a:srgbClr val="000000"/>
              </a:solidFill>
              <a:latin typeface="Open Sans"/>
            </a:endParaRPr>
          </a:p>
        </p:txBody>
      </p:sp>
      <p:sp>
        <p:nvSpPr>
          <p:cNvPr id="841" name="ZoneTexte 3_18"/>
          <p:cNvSpPr/>
          <p:nvPr/>
        </p:nvSpPr>
        <p:spPr>
          <a:xfrm>
            <a:off x="7524000" y="3233880"/>
            <a:ext cx="295200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Gérer l’utilisation qu’il est possible de faire avec cette liste</a:t>
            </a:r>
            <a:endParaRPr b="0" lang="fr-FR" sz="1400" spc="-1" strike="noStrike">
              <a:solidFill>
                <a:srgbClr val="000000"/>
              </a:solidFill>
              <a:latin typeface="Open Sans"/>
            </a:endParaRPr>
          </a:p>
        </p:txBody>
      </p:sp>
      <p:pic>
        <p:nvPicPr>
          <p:cNvPr id="842" name="" descr=""/>
          <p:cNvPicPr/>
          <p:nvPr/>
        </p:nvPicPr>
        <p:blipFill>
          <a:blip r:embed="rId1"/>
          <a:stretch/>
        </p:blipFill>
        <p:spPr>
          <a:xfrm>
            <a:off x="1660680" y="1908360"/>
            <a:ext cx="5791320" cy="4220280"/>
          </a:xfrm>
          <a:prstGeom prst="rect">
            <a:avLst/>
          </a:prstGeom>
          <a:ln w="0">
            <a:noFill/>
          </a:ln>
        </p:spPr>
      </p:pic>
      <p:sp>
        <p:nvSpPr>
          <p:cNvPr id="843" name="Connecteur droit avec flèche 14_13"/>
          <p:cNvSpPr/>
          <p:nvPr/>
        </p:nvSpPr>
        <p:spPr>
          <a:xfrm flipH="1">
            <a:off x="6408000" y="4608360"/>
            <a:ext cx="1116000" cy="144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44" name="Connecteur droit avec flèche 14_14"/>
          <p:cNvSpPr/>
          <p:nvPr/>
        </p:nvSpPr>
        <p:spPr>
          <a:xfrm flipH="1" flipV="1">
            <a:off x="6408000" y="5328360"/>
            <a:ext cx="1116000" cy="216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45" name="Connecteur droit avec flèche 14_15"/>
          <p:cNvSpPr/>
          <p:nvPr/>
        </p:nvSpPr>
        <p:spPr>
          <a:xfrm flipH="1">
            <a:off x="6408000" y="3528360"/>
            <a:ext cx="1116000" cy="216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846" name="" descr=""/>
          <p:cNvPicPr/>
          <p:nvPr/>
        </p:nvPicPr>
        <p:blipFill>
          <a:blip r:embed="rId2"/>
          <a:stretch/>
        </p:blipFill>
        <p:spPr>
          <a:xfrm>
            <a:off x="11088000" y="98280"/>
            <a:ext cx="1008000" cy="312480"/>
          </a:xfrm>
          <a:prstGeom prst="rect">
            <a:avLst/>
          </a:prstGeom>
          <a:ln w="0">
            <a:noFill/>
          </a:ln>
        </p:spPr>
      </p:pic>
      <p:sp>
        <p:nvSpPr>
          <p:cNvPr id="847" name=""/>
          <p:cNvSpPr txBox="1"/>
          <p:nvPr/>
        </p:nvSpPr>
        <p:spPr>
          <a:xfrm>
            <a:off x="5425920" y="6301080"/>
            <a:ext cx="1349640" cy="427320"/>
          </a:xfrm>
          <a:prstGeom prst="rect">
            <a:avLst/>
          </a:prstGeom>
          <a:noFill/>
          <a:ln w="0">
            <a:noFill/>
          </a:ln>
        </p:spPr>
        <p:txBody>
          <a:bodyPr lIns="90000" rIns="90000" tIns="45000" bIns="45000" anchor="t">
            <a:noAutofit/>
          </a:bodyPr>
          <a:p>
            <a:fld id="{8920498E-9BE9-4956-9E35-28D81C3B9A0A}"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48" name=""/>
          <p:cNvSpPr txBox="1"/>
          <p:nvPr/>
        </p:nvSpPr>
        <p:spPr>
          <a:xfrm>
            <a:off x="6229080" y="6301080"/>
            <a:ext cx="915480" cy="427320"/>
          </a:xfrm>
          <a:prstGeom prst="rect">
            <a:avLst/>
          </a:prstGeom>
          <a:noFill/>
          <a:ln w="0">
            <a:noFill/>
          </a:ln>
        </p:spPr>
        <p:txBody>
          <a:bodyPr lIns="90000" rIns="90000" tIns="45000" bIns="45000" anchor="t">
            <a:noAutofit/>
          </a:bodyPr>
          <a:p>
            <a:fld id="{9FCBC35D-86D7-4012-81D5-7000A3ED00E0}"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849" name="ZoneTexte 3_22"/>
          <p:cNvSpPr/>
          <p:nvPr/>
        </p:nvSpPr>
        <p:spPr>
          <a:xfrm>
            <a:off x="186516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4. Onglet  Calendrier</a:t>
            </a:r>
            <a:endParaRPr b="0" lang="fr-FR" sz="4000" spc="-1" strike="noStrike">
              <a:solidFill>
                <a:srgbClr val="000000"/>
              </a:solidFill>
              <a:latin typeface="Open Sans"/>
            </a:endParaRPr>
          </a:p>
        </p:txBody>
      </p:sp>
      <p:sp>
        <p:nvSpPr>
          <p:cNvPr id="850" name=""/>
          <p:cNvSpPr txBox="1"/>
          <p:nvPr/>
        </p:nvSpPr>
        <p:spPr>
          <a:xfrm>
            <a:off x="5425920" y="6301080"/>
            <a:ext cx="1349640" cy="427320"/>
          </a:xfrm>
          <a:prstGeom prst="rect">
            <a:avLst/>
          </a:prstGeom>
          <a:noFill/>
          <a:ln w="0">
            <a:noFill/>
          </a:ln>
        </p:spPr>
        <p:txBody>
          <a:bodyPr lIns="90000" rIns="90000" tIns="45000" bIns="45000" anchor="t">
            <a:noAutofit/>
          </a:bodyPr>
          <a:p>
            <a:fld id="{AC03AD79-6AA3-4BAF-8A6C-D82F62321951}"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51" name=""/>
          <p:cNvSpPr txBox="1"/>
          <p:nvPr/>
        </p:nvSpPr>
        <p:spPr>
          <a:xfrm>
            <a:off x="6229080" y="6301080"/>
            <a:ext cx="915480" cy="427320"/>
          </a:xfrm>
          <a:prstGeom prst="rect">
            <a:avLst/>
          </a:prstGeom>
          <a:noFill/>
          <a:ln w="0">
            <a:noFill/>
          </a:ln>
        </p:spPr>
        <p:txBody>
          <a:bodyPr lIns="90000" rIns="90000" tIns="45000" bIns="45000" anchor="t">
            <a:noAutofit/>
          </a:bodyPr>
          <a:p>
            <a:fld id="{DC6DEAC2-85B1-409C-BFF3-9E49F83672DC}"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52" name="" descr=""/>
          <p:cNvPicPr/>
          <p:nvPr/>
        </p:nvPicPr>
        <p:blipFill>
          <a:blip r:embed="rId1"/>
          <a:stretch/>
        </p:blipFill>
        <p:spPr>
          <a:xfrm>
            <a:off x="1158480" y="1263960"/>
            <a:ext cx="10728000" cy="5405760"/>
          </a:xfrm>
          <a:prstGeom prst="rect">
            <a:avLst/>
          </a:prstGeom>
          <a:ln w="0">
            <a:noFill/>
          </a:ln>
        </p:spPr>
      </p:pic>
      <p:sp>
        <p:nvSpPr>
          <p:cNvPr id="853" name="ZoneTexte 36"/>
          <p:cNvSpPr/>
          <p:nvPr/>
        </p:nvSpPr>
        <p:spPr>
          <a:xfrm>
            <a:off x="8286840" y="2528640"/>
            <a:ext cx="3239640" cy="7297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Par défaut l’affichage est en semaine ouvrée, mais il est possible de le modifier.</a:t>
            </a:r>
            <a:endParaRPr b="0" lang="fr-FR" sz="1400" spc="-1" strike="noStrike">
              <a:solidFill>
                <a:srgbClr val="000000"/>
              </a:solidFill>
              <a:latin typeface="Open Sans"/>
            </a:endParaRPr>
          </a:p>
        </p:txBody>
      </p:sp>
      <p:sp>
        <p:nvSpPr>
          <p:cNvPr id="854" name="Ellipse 5"/>
          <p:cNvSpPr/>
          <p:nvPr/>
        </p:nvSpPr>
        <p:spPr>
          <a:xfrm>
            <a:off x="9336600" y="1395000"/>
            <a:ext cx="2696400" cy="69696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55" name="Connecteur droit avec flèche 7"/>
          <p:cNvSpPr/>
          <p:nvPr/>
        </p:nvSpPr>
        <p:spPr>
          <a:xfrm flipV="1">
            <a:off x="10436760" y="2149560"/>
            <a:ext cx="68760" cy="288000"/>
          </a:xfrm>
          <a:prstGeom prst="straightConnector1">
            <a:avLst/>
          </a:prstGeom>
          <a:noFill/>
          <a:ln w="2232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56" name="ZoneTexte 37"/>
          <p:cNvSpPr/>
          <p:nvPr/>
        </p:nvSpPr>
        <p:spPr>
          <a:xfrm>
            <a:off x="8577720" y="4248000"/>
            <a:ext cx="302184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En blanc la plage horaire sélectionnée comme « heures ouvrées / de travail »</a:t>
            </a:r>
            <a:endParaRPr b="0" lang="fr-FR" sz="1400" spc="-1" strike="noStrike">
              <a:solidFill>
                <a:srgbClr val="000000"/>
              </a:solidFill>
              <a:latin typeface="Open Sans"/>
            </a:endParaRPr>
          </a:p>
        </p:txBody>
      </p:sp>
      <p:sp>
        <p:nvSpPr>
          <p:cNvPr id="857" name="ZoneTexte 38"/>
          <p:cNvSpPr/>
          <p:nvPr/>
        </p:nvSpPr>
        <p:spPr>
          <a:xfrm>
            <a:off x="510480" y="4702680"/>
            <a:ext cx="18903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 trait rouge indique l’heure actuelle</a:t>
            </a:r>
            <a:endParaRPr b="0" lang="fr-FR" sz="1400" spc="-1" strike="noStrike">
              <a:solidFill>
                <a:srgbClr val="000000"/>
              </a:solidFill>
              <a:latin typeface="Open Sans"/>
            </a:endParaRPr>
          </a:p>
        </p:txBody>
      </p:sp>
      <p:sp>
        <p:nvSpPr>
          <p:cNvPr id="858" name="ZoneTexte 39"/>
          <p:cNvSpPr/>
          <p:nvPr/>
        </p:nvSpPr>
        <p:spPr>
          <a:xfrm>
            <a:off x="34920" y="3047760"/>
            <a:ext cx="2355480" cy="7297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Vos différents calendriers, ou ceux qui vous ont été partagés s’affichent ici</a:t>
            </a:r>
            <a:endParaRPr b="0" lang="fr-FR" sz="1400" spc="-1" strike="noStrike">
              <a:solidFill>
                <a:srgbClr val="000000"/>
              </a:solidFill>
              <a:latin typeface="Open Sans"/>
            </a:endParaRPr>
          </a:p>
        </p:txBody>
      </p:sp>
      <p:sp>
        <p:nvSpPr>
          <p:cNvPr id="859" name="Connecteur droit avec flèche 12"/>
          <p:cNvSpPr/>
          <p:nvPr/>
        </p:nvSpPr>
        <p:spPr>
          <a:xfrm flipV="1">
            <a:off x="1292760" y="2835360"/>
            <a:ext cx="360" cy="228240"/>
          </a:xfrm>
          <a:prstGeom prst="straightConnector1">
            <a:avLst/>
          </a:prstGeom>
          <a:noFill/>
          <a:ln w="2556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60" name="Ellipse 13"/>
          <p:cNvSpPr/>
          <p:nvPr/>
        </p:nvSpPr>
        <p:spPr>
          <a:xfrm>
            <a:off x="3507840" y="1584000"/>
            <a:ext cx="314640" cy="48276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61" name="Ellipse 3"/>
          <p:cNvSpPr/>
          <p:nvPr/>
        </p:nvSpPr>
        <p:spPr>
          <a:xfrm>
            <a:off x="6725160" y="1355400"/>
            <a:ext cx="1595880" cy="69696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62" name="ZoneTexte 40"/>
          <p:cNvSpPr/>
          <p:nvPr/>
        </p:nvSpPr>
        <p:spPr>
          <a:xfrm>
            <a:off x="2985840" y="2575440"/>
            <a:ext cx="21020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Imprimer le calendrier</a:t>
            </a:r>
            <a:endParaRPr b="0" lang="fr-FR" sz="1400" spc="-1" strike="noStrike">
              <a:solidFill>
                <a:srgbClr val="000000"/>
              </a:solidFill>
              <a:latin typeface="Open Sans"/>
            </a:endParaRPr>
          </a:p>
        </p:txBody>
      </p:sp>
      <p:sp>
        <p:nvSpPr>
          <p:cNvPr id="863" name="Connecteur droit avec flèche 1"/>
          <p:cNvSpPr/>
          <p:nvPr/>
        </p:nvSpPr>
        <p:spPr>
          <a:xfrm flipH="1" flipV="1">
            <a:off x="3808800" y="2016000"/>
            <a:ext cx="353160" cy="5090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64" name="ZoneTexte 41"/>
          <p:cNvSpPr/>
          <p:nvPr/>
        </p:nvSpPr>
        <p:spPr>
          <a:xfrm>
            <a:off x="5897520" y="2831400"/>
            <a:ext cx="19947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Cliquez sur les flèches pour faire défiler le calendrier</a:t>
            </a:r>
            <a:endParaRPr b="0" lang="fr-FR" sz="1400" spc="-1" strike="noStrike">
              <a:solidFill>
                <a:srgbClr val="000000"/>
              </a:solidFill>
              <a:latin typeface="Open Sans"/>
            </a:endParaRPr>
          </a:p>
        </p:txBody>
      </p:sp>
      <p:sp>
        <p:nvSpPr>
          <p:cNvPr id="865" name="Connecteur droit avec flèche 2"/>
          <p:cNvSpPr/>
          <p:nvPr/>
        </p:nvSpPr>
        <p:spPr>
          <a:xfrm flipV="1">
            <a:off x="6608880" y="2092320"/>
            <a:ext cx="480240" cy="7387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66" name="ZoneTexte 42"/>
          <p:cNvSpPr/>
          <p:nvPr/>
        </p:nvSpPr>
        <p:spPr>
          <a:xfrm>
            <a:off x="5572440" y="4155840"/>
            <a:ext cx="2072160" cy="13690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 Aujourd’hui »</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Permet de revenir sur le calendrier du jour lorsque vous avez fait défilé les pages.</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sp>
        <p:nvSpPr>
          <p:cNvPr id="867" name="Ellipse 21"/>
          <p:cNvSpPr/>
          <p:nvPr/>
        </p:nvSpPr>
        <p:spPr>
          <a:xfrm>
            <a:off x="5137920" y="1677240"/>
            <a:ext cx="700560" cy="48276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68" name="Connecteur droit avec flèche 14"/>
          <p:cNvSpPr/>
          <p:nvPr/>
        </p:nvSpPr>
        <p:spPr>
          <a:xfrm flipH="1" flipV="1">
            <a:off x="5537160" y="2146680"/>
            <a:ext cx="221400" cy="20876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69" name=""/>
          <p:cNvSpPr/>
          <p:nvPr/>
        </p:nvSpPr>
        <p:spPr>
          <a:xfrm flipV="1">
            <a:off x="2166480" y="3960000"/>
            <a:ext cx="2376000" cy="1152000"/>
          </a:xfrm>
          <a:prstGeom prst="line">
            <a:avLst/>
          </a:prstGeom>
          <a:ln w="0">
            <a:solidFill>
              <a:srgbClr val="3465a4"/>
            </a:solidFill>
            <a:tailEnd len="med" type="triangle" w="med"/>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70" name=""/>
          <p:cNvSpPr txBox="1"/>
          <p:nvPr/>
        </p:nvSpPr>
        <p:spPr>
          <a:xfrm>
            <a:off x="5425920" y="6301080"/>
            <a:ext cx="1349640" cy="427320"/>
          </a:xfrm>
          <a:prstGeom prst="rect">
            <a:avLst/>
          </a:prstGeom>
          <a:noFill/>
          <a:ln w="0">
            <a:noFill/>
          </a:ln>
        </p:spPr>
        <p:txBody>
          <a:bodyPr lIns="90000" rIns="90000" tIns="45000" bIns="45000" anchor="t">
            <a:noAutofit/>
          </a:bodyPr>
          <a:p>
            <a:fld id="{DF55D092-51DC-4A8D-8700-7D94D2681191}"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71" name=""/>
          <p:cNvSpPr txBox="1"/>
          <p:nvPr/>
        </p:nvSpPr>
        <p:spPr>
          <a:xfrm>
            <a:off x="6229080" y="6301080"/>
            <a:ext cx="915480" cy="427320"/>
          </a:xfrm>
          <a:prstGeom prst="rect">
            <a:avLst/>
          </a:prstGeom>
          <a:noFill/>
          <a:ln w="0">
            <a:noFill/>
          </a:ln>
        </p:spPr>
        <p:txBody>
          <a:bodyPr lIns="90000" rIns="90000" tIns="45000" bIns="45000" anchor="t">
            <a:noAutofit/>
          </a:bodyPr>
          <a:p>
            <a:fld id="{CD0C5EA4-FCE2-4DCC-9047-3FA00D1D120D}"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72" name="" descr=""/>
          <p:cNvPicPr/>
          <p:nvPr/>
        </p:nvPicPr>
        <p:blipFill>
          <a:blip r:embed="rId1"/>
          <a:stretch/>
        </p:blipFill>
        <p:spPr>
          <a:xfrm>
            <a:off x="188280" y="1352160"/>
            <a:ext cx="11759760" cy="3688200"/>
          </a:xfrm>
          <a:prstGeom prst="rect">
            <a:avLst/>
          </a:prstGeom>
          <a:ln w="0">
            <a:noFill/>
          </a:ln>
        </p:spPr>
      </p:pic>
      <p:sp>
        <p:nvSpPr>
          <p:cNvPr id="873" name="Ellipse 6"/>
          <p:cNvSpPr/>
          <p:nvPr/>
        </p:nvSpPr>
        <p:spPr>
          <a:xfrm>
            <a:off x="60840" y="2159640"/>
            <a:ext cx="893880" cy="385560"/>
          </a:xfrm>
          <a:prstGeom prst="ellipse">
            <a:avLst/>
          </a:prstGeom>
          <a:noFill/>
          <a:ln w="1584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74" name="Connecteur droit avec flèche 3"/>
          <p:cNvSpPr/>
          <p:nvPr/>
        </p:nvSpPr>
        <p:spPr>
          <a:xfrm>
            <a:off x="558720" y="2545920"/>
            <a:ext cx="578880" cy="20721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75" name="ZoneTexte 43"/>
          <p:cNvSpPr/>
          <p:nvPr/>
        </p:nvSpPr>
        <p:spPr>
          <a:xfrm>
            <a:off x="345960" y="4633200"/>
            <a:ext cx="3002400" cy="17953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Rentrez directement les adresses mail dans la case ou cliquez sur le bouton pour faire apparaître une fenêtre de recherche de contacts (liste GAL par défaut, mais vous pouvez également rechercher dans vos contacts personnels).  </a:t>
            </a:r>
            <a:endParaRPr b="0" lang="fr-FR" sz="1400" spc="-1" strike="noStrike">
              <a:solidFill>
                <a:srgbClr val="000000"/>
              </a:solidFill>
              <a:latin typeface="Open Sans"/>
            </a:endParaRPr>
          </a:p>
        </p:txBody>
      </p:sp>
      <p:pic>
        <p:nvPicPr>
          <p:cNvPr id="876" name="Image 11" descr=""/>
          <p:cNvPicPr/>
          <p:nvPr/>
        </p:nvPicPr>
        <p:blipFill>
          <a:blip r:embed="rId2"/>
          <a:stretch/>
        </p:blipFill>
        <p:spPr>
          <a:xfrm>
            <a:off x="3589560" y="3384360"/>
            <a:ext cx="5262480" cy="2410560"/>
          </a:xfrm>
          <a:prstGeom prst="rect">
            <a:avLst/>
          </a:prstGeom>
          <a:ln w="0">
            <a:noFill/>
          </a:ln>
        </p:spPr>
      </p:pic>
      <p:sp>
        <p:nvSpPr>
          <p:cNvPr id="877" name="Ellipse 14"/>
          <p:cNvSpPr/>
          <p:nvPr/>
        </p:nvSpPr>
        <p:spPr>
          <a:xfrm>
            <a:off x="10776600" y="2159640"/>
            <a:ext cx="893880" cy="385560"/>
          </a:xfrm>
          <a:prstGeom prst="ellipse">
            <a:avLst/>
          </a:prstGeom>
          <a:noFill/>
          <a:ln w="1584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78" name="Connecteur droit avec flèche 4"/>
          <p:cNvSpPr/>
          <p:nvPr/>
        </p:nvSpPr>
        <p:spPr>
          <a:xfrm flipH="1">
            <a:off x="10567800" y="2545920"/>
            <a:ext cx="517680" cy="19400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79" name="ZoneTexte 44"/>
          <p:cNvSpPr/>
          <p:nvPr/>
        </p:nvSpPr>
        <p:spPr>
          <a:xfrm>
            <a:off x="8997840" y="4582440"/>
            <a:ext cx="260064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Permet d’ajouter une ligne pour ajouter des participants qui sont conviés mais pas indispensables au RDV.</a:t>
            </a:r>
            <a:endParaRPr b="0" lang="fr-FR" sz="1400" spc="-1" strike="noStrike">
              <a:solidFill>
                <a:srgbClr val="000000"/>
              </a:solidFill>
              <a:latin typeface="Open Sans"/>
            </a:endParaRPr>
          </a:p>
        </p:txBody>
      </p:sp>
      <p:sp>
        <p:nvSpPr>
          <p:cNvPr id="880" name="ZoneTexte 45"/>
          <p:cNvSpPr/>
          <p:nvPr/>
        </p:nvSpPr>
        <p:spPr>
          <a:xfrm>
            <a:off x="3180960" y="790200"/>
            <a:ext cx="58219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sp>
        <p:nvSpPr>
          <p:cNvPr id="881" name=""/>
          <p:cNvSpPr txBox="1"/>
          <p:nvPr/>
        </p:nvSpPr>
        <p:spPr>
          <a:xfrm>
            <a:off x="5425920" y="6301080"/>
            <a:ext cx="1349640" cy="427320"/>
          </a:xfrm>
          <a:prstGeom prst="rect">
            <a:avLst/>
          </a:prstGeom>
          <a:noFill/>
          <a:ln w="0">
            <a:noFill/>
          </a:ln>
        </p:spPr>
        <p:txBody>
          <a:bodyPr lIns="90000" rIns="90000" tIns="45000" bIns="45000" anchor="t">
            <a:noAutofit/>
          </a:bodyPr>
          <a:p>
            <a:fld id="{925B4D96-B146-4345-8386-72B6EE6E7533}"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82" name=""/>
          <p:cNvSpPr txBox="1"/>
          <p:nvPr/>
        </p:nvSpPr>
        <p:spPr>
          <a:xfrm>
            <a:off x="6229080" y="6301080"/>
            <a:ext cx="915480" cy="427320"/>
          </a:xfrm>
          <a:prstGeom prst="rect">
            <a:avLst/>
          </a:prstGeom>
          <a:noFill/>
          <a:ln w="0">
            <a:noFill/>
          </a:ln>
        </p:spPr>
        <p:txBody>
          <a:bodyPr lIns="90000" rIns="90000" tIns="45000" bIns="45000" anchor="t">
            <a:noAutofit/>
          </a:bodyPr>
          <a:p>
            <a:fld id="{E493C243-350B-4820-8525-DE03B7B299F0}"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83" name="Image 5" descr=""/>
          <p:cNvPicPr/>
          <p:nvPr/>
        </p:nvPicPr>
        <p:blipFill>
          <a:blip r:embed="rId1"/>
          <a:stretch/>
        </p:blipFill>
        <p:spPr>
          <a:xfrm>
            <a:off x="249840" y="1962000"/>
            <a:ext cx="11685960" cy="3642120"/>
          </a:xfrm>
          <a:prstGeom prst="rect">
            <a:avLst/>
          </a:prstGeom>
          <a:ln w="0">
            <a:noFill/>
          </a:ln>
        </p:spPr>
      </p:pic>
      <p:sp>
        <p:nvSpPr>
          <p:cNvPr id="884" name="ZoneTexte 46"/>
          <p:cNvSpPr/>
          <p:nvPr/>
        </p:nvSpPr>
        <p:spPr>
          <a:xfrm>
            <a:off x="249840" y="1312560"/>
            <a:ext cx="101188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Lorsqu’un participant est sélectionné, son agenda avec ses plages de disponibilités s’affiche. </a:t>
            </a:r>
            <a:endParaRPr b="0" lang="fr-FR" sz="1400" spc="-1" strike="noStrike">
              <a:solidFill>
                <a:srgbClr val="000000"/>
              </a:solidFill>
              <a:latin typeface="Open Sans"/>
            </a:endParaRPr>
          </a:p>
        </p:txBody>
      </p:sp>
      <p:sp>
        <p:nvSpPr>
          <p:cNvPr id="885" name="Ellipse 4"/>
          <p:cNvSpPr/>
          <p:nvPr/>
        </p:nvSpPr>
        <p:spPr>
          <a:xfrm>
            <a:off x="697680" y="2355120"/>
            <a:ext cx="1112040" cy="51768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86" name="Ellipse 7"/>
          <p:cNvSpPr/>
          <p:nvPr/>
        </p:nvSpPr>
        <p:spPr>
          <a:xfrm>
            <a:off x="2557080" y="4031640"/>
            <a:ext cx="9219960" cy="157248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87" name="Connecteur droit avec flèche 13"/>
          <p:cNvSpPr/>
          <p:nvPr/>
        </p:nvSpPr>
        <p:spPr>
          <a:xfrm>
            <a:off x="1647360" y="2797560"/>
            <a:ext cx="2403000" cy="12337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88" name="Ellipse 9"/>
          <p:cNvSpPr/>
          <p:nvPr/>
        </p:nvSpPr>
        <p:spPr>
          <a:xfrm>
            <a:off x="-3240" y="4031640"/>
            <a:ext cx="1493280" cy="28908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889" name="Connecteur droit avec flèche 5"/>
          <p:cNvSpPr/>
          <p:nvPr/>
        </p:nvSpPr>
        <p:spPr>
          <a:xfrm>
            <a:off x="469080" y="4321080"/>
            <a:ext cx="1177920" cy="15998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90" name="ZoneTexte 47"/>
          <p:cNvSpPr/>
          <p:nvPr/>
        </p:nvSpPr>
        <p:spPr>
          <a:xfrm>
            <a:off x="1197720" y="6027120"/>
            <a:ext cx="53794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Vous pouvez masquer ce planificateur à tout moment.</a:t>
            </a:r>
            <a:endParaRPr b="0" lang="fr-FR" sz="1400" spc="-1" strike="noStrike">
              <a:solidFill>
                <a:srgbClr val="000000"/>
              </a:solidFill>
              <a:latin typeface="Open Sans"/>
            </a:endParaRPr>
          </a:p>
        </p:txBody>
      </p:sp>
      <p:sp>
        <p:nvSpPr>
          <p:cNvPr id="891" name="ZoneTexte 48"/>
          <p:cNvSpPr/>
          <p:nvPr/>
        </p:nvSpPr>
        <p:spPr>
          <a:xfrm>
            <a:off x="4095360" y="788400"/>
            <a:ext cx="399492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sp>
        <p:nvSpPr>
          <p:cNvPr id="892" name=""/>
          <p:cNvSpPr txBox="1"/>
          <p:nvPr/>
        </p:nvSpPr>
        <p:spPr>
          <a:xfrm>
            <a:off x="5425920" y="6301080"/>
            <a:ext cx="1349640" cy="427320"/>
          </a:xfrm>
          <a:prstGeom prst="rect">
            <a:avLst/>
          </a:prstGeom>
          <a:noFill/>
          <a:ln w="0">
            <a:noFill/>
          </a:ln>
        </p:spPr>
        <p:txBody>
          <a:bodyPr lIns="90000" rIns="90000" tIns="45000" bIns="45000" anchor="t">
            <a:noAutofit/>
          </a:bodyPr>
          <a:p>
            <a:fld id="{659837BB-94E1-4698-98E4-B929EBA10D48}"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893" name=""/>
          <p:cNvSpPr txBox="1"/>
          <p:nvPr/>
        </p:nvSpPr>
        <p:spPr>
          <a:xfrm>
            <a:off x="6229080" y="6301080"/>
            <a:ext cx="915480" cy="427320"/>
          </a:xfrm>
          <a:prstGeom prst="rect">
            <a:avLst/>
          </a:prstGeom>
          <a:noFill/>
          <a:ln w="0">
            <a:noFill/>
          </a:ln>
        </p:spPr>
        <p:txBody>
          <a:bodyPr lIns="90000" rIns="90000" tIns="45000" bIns="45000" anchor="t">
            <a:noAutofit/>
          </a:bodyPr>
          <a:p>
            <a:fld id="{4CC23B37-E8BF-4050-94C5-C05B8729758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894" name="Image 6" descr=""/>
          <p:cNvPicPr/>
          <p:nvPr/>
        </p:nvPicPr>
        <p:blipFill>
          <a:blip r:embed="rId1"/>
          <a:stretch/>
        </p:blipFill>
        <p:spPr>
          <a:xfrm>
            <a:off x="349920" y="1690200"/>
            <a:ext cx="9464400" cy="3524760"/>
          </a:xfrm>
          <a:prstGeom prst="rect">
            <a:avLst/>
          </a:prstGeom>
          <a:ln w="0">
            <a:noFill/>
          </a:ln>
        </p:spPr>
      </p:pic>
      <p:sp>
        <p:nvSpPr>
          <p:cNvPr id="895" name="Ellipse 10"/>
          <p:cNvSpPr/>
          <p:nvPr/>
        </p:nvSpPr>
        <p:spPr>
          <a:xfrm>
            <a:off x="721440" y="2818800"/>
            <a:ext cx="893880" cy="385560"/>
          </a:xfrm>
          <a:prstGeom prst="ellipse">
            <a:avLst/>
          </a:prstGeom>
          <a:noFill/>
          <a:ln w="1584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896" name="Image 7" descr=""/>
          <p:cNvPicPr/>
          <p:nvPr/>
        </p:nvPicPr>
        <p:blipFill>
          <a:blip r:embed="rId2"/>
          <a:stretch/>
        </p:blipFill>
        <p:spPr>
          <a:xfrm>
            <a:off x="10110960" y="1690200"/>
            <a:ext cx="1684440" cy="3598920"/>
          </a:xfrm>
          <a:prstGeom prst="rect">
            <a:avLst/>
          </a:prstGeom>
          <a:ln w="0">
            <a:noFill/>
          </a:ln>
        </p:spPr>
      </p:pic>
      <p:sp>
        <p:nvSpPr>
          <p:cNvPr id="897" name="Connecteur droit avec flèche 6"/>
          <p:cNvSpPr/>
          <p:nvPr/>
        </p:nvSpPr>
        <p:spPr>
          <a:xfrm>
            <a:off x="1615320" y="3011760"/>
            <a:ext cx="8351280" cy="4777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898" name="ZoneTexte 49"/>
          <p:cNvSpPr/>
          <p:nvPr/>
        </p:nvSpPr>
        <p:spPr>
          <a:xfrm>
            <a:off x="579240" y="5214960"/>
            <a:ext cx="89301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Suggérer une heure </a:t>
            </a:r>
            <a:r>
              <a:rPr b="0" lang="fr-FR" sz="1400" spc="-1" strike="noStrike">
                <a:solidFill>
                  <a:srgbClr val="000000"/>
                </a:solidFill>
                <a:latin typeface="Open Sans"/>
              </a:rPr>
              <a:t>: Fait apparaître des suggestions d’horaires de RDV par la machine, en fonction des éléments déjà présents dans votre calendrier.</a:t>
            </a:r>
            <a:endParaRPr b="0" lang="fr-FR" sz="1400" spc="-1" strike="noStrike">
              <a:solidFill>
                <a:srgbClr val="000000"/>
              </a:solidFill>
              <a:latin typeface="Open Sans"/>
            </a:endParaRPr>
          </a:p>
        </p:txBody>
      </p:sp>
      <p:sp>
        <p:nvSpPr>
          <p:cNvPr id="899" name="ZoneTexte 50"/>
          <p:cNvSpPr/>
          <p:nvPr/>
        </p:nvSpPr>
        <p:spPr>
          <a:xfrm>
            <a:off x="4144680" y="788400"/>
            <a:ext cx="390240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pic>
        <p:nvPicPr>
          <p:cNvPr id="900" name="" descr=""/>
          <p:cNvPicPr/>
          <p:nvPr/>
        </p:nvPicPr>
        <p:blipFill>
          <a:blip r:embed="rId3"/>
          <a:stretch/>
        </p:blipFill>
        <p:spPr>
          <a:xfrm>
            <a:off x="11088000" y="97920"/>
            <a:ext cx="1008000" cy="312480"/>
          </a:xfrm>
          <a:prstGeom prst="rect">
            <a:avLst/>
          </a:prstGeom>
          <a:ln w="0">
            <a:noFill/>
          </a:ln>
        </p:spPr>
      </p:pic>
      <p:sp>
        <p:nvSpPr>
          <p:cNvPr id="901" name=""/>
          <p:cNvSpPr txBox="1"/>
          <p:nvPr/>
        </p:nvSpPr>
        <p:spPr>
          <a:xfrm>
            <a:off x="5425920" y="6301080"/>
            <a:ext cx="1349640" cy="427320"/>
          </a:xfrm>
          <a:prstGeom prst="rect">
            <a:avLst/>
          </a:prstGeom>
          <a:noFill/>
          <a:ln w="0">
            <a:noFill/>
          </a:ln>
        </p:spPr>
        <p:txBody>
          <a:bodyPr lIns="90000" rIns="90000" tIns="45000" bIns="45000" anchor="t">
            <a:noAutofit/>
          </a:bodyPr>
          <a:p>
            <a:fld id="{FEB5BA4B-A25E-4389-98DD-BF1703323A62}"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02" name=""/>
          <p:cNvSpPr txBox="1"/>
          <p:nvPr/>
        </p:nvSpPr>
        <p:spPr>
          <a:xfrm>
            <a:off x="6229080" y="6301080"/>
            <a:ext cx="915480" cy="427320"/>
          </a:xfrm>
          <a:prstGeom prst="rect">
            <a:avLst/>
          </a:prstGeom>
          <a:noFill/>
          <a:ln w="0">
            <a:noFill/>
          </a:ln>
        </p:spPr>
        <p:txBody>
          <a:bodyPr lIns="90000" rIns="90000" tIns="45000" bIns="45000" anchor="t">
            <a:noAutofit/>
          </a:bodyPr>
          <a:p>
            <a:fld id="{3A878DD1-635E-4D24-83D2-06C4FB0CF148}"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03" name="Rectangle 2"/>
          <p:cNvSpPr/>
          <p:nvPr/>
        </p:nvSpPr>
        <p:spPr>
          <a:xfrm>
            <a:off x="3783600" y="568656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904" name="Image 13" descr=""/>
          <p:cNvPicPr/>
          <p:nvPr/>
        </p:nvPicPr>
        <p:blipFill>
          <a:blip r:embed="rId1"/>
          <a:stretch/>
        </p:blipFill>
        <p:spPr>
          <a:xfrm>
            <a:off x="360720" y="1994400"/>
            <a:ext cx="11685960" cy="3642120"/>
          </a:xfrm>
          <a:prstGeom prst="rect">
            <a:avLst/>
          </a:prstGeom>
          <a:ln w="0">
            <a:noFill/>
          </a:ln>
        </p:spPr>
      </p:pic>
      <p:sp>
        <p:nvSpPr>
          <p:cNvPr id="905" name="ZoneTexte 51"/>
          <p:cNvSpPr/>
          <p:nvPr/>
        </p:nvSpPr>
        <p:spPr>
          <a:xfrm>
            <a:off x="360720" y="1168560"/>
            <a:ext cx="1011888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Endroit : </a:t>
            </a:r>
            <a:r>
              <a:rPr b="0" lang="fr-FR" sz="1400" spc="-1" strike="noStrike">
                <a:solidFill>
                  <a:srgbClr val="000000"/>
                </a:solidFill>
                <a:latin typeface="Open Sans"/>
              </a:rPr>
              <a:t>permet d’indiquer un lieu (texte libre) ou en cliquant sur le bouton, de rechercher une ressource type salle.</a:t>
            </a: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Afficher l’équipement : </a:t>
            </a:r>
            <a:r>
              <a:rPr b="0" lang="fr-FR" sz="1400" spc="-1" strike="noStrike">
                <a:solidFill>
                  <a:srgbClr val="000000"/>
                </a:solidFill>
                <a:latin typeface="Open Sans"/>
              </a:rPr>
              <a:t>Affiche une case supplémentaire pour indiquer un équipement (=matériel) associé. Texte libre ou, en cliquant sur le bouton, possible de réserver une ressource type vidéoprojecteur par exemple.</a:t>
            </a:r>
            <a:endParaRPr b="0" lang="fr-FR" sz="1400" spc="-1" strike="noStrike">
              <a:solidFill>
                <a:srgbClr val="000000"/>
              </a:solidFill>
              <a:latin typeface="Open Sans"/>
            </a:endParaRPr>
          </a:p>
        </p:txBody>
      </p:sp>
      <p:pic>
        <p:nvPicPr>
          <p:cNvPr id="906" name="Image 18" descr=""/>
          <p:cNvPicPr/>
          <p:nvPr/>
        </p:nvPicPr>
        <p:blipFill>
          <a:blip r:embed="rId2"/>
          <a:stretch/>
        </p:blipFill>
        <p:spPr>
          <a:xfrm>
            <a:off x="1839240" y="2847240"/>
            <a:ext cx="3498120" cy="2231640"/>
          </a:xfrm>
          <a:prstGeom prst="rect">
            <a:avLst/>
          </a:prstGeom>
          <a:ln w="0">
            <a:noFill/>
          </a:ln>
        </p:spPr>
      </p:pic>
      <p:pic>
        <p:nvPicPr>
          <p:cNvPr id="907" name="Image 19" descr=""/>
          <p:cNvPicPr/>
          <p:nvPr/>
        </p:nvPicPr>
        <p:blipFill>
          <a:blip r:embed="rId3"/>
          <a:stretch/>
        </p:blipFill>
        <p:spPr>
          <a:xfrm>
            <a:off x="6615720" y="3290040"/>
            <a:ext cx="5166720" cy="331560"/>
          </a:xfrm>
          <a:prstGeom prst="rect">
            <a:avLst/>
          </a:prstGeom>
          <a:ln w="0">
            <a:noFill/>
          </a:ln>
        </p:spPr>
      </p:pic>
      <p:pic>
        <p:nvPicPr>
          <p:cNvPr id="908" name="Image 20" descr=""/>
          <p:cNvPicPr/>
          <p:nvPr/>
        </p:nvPicPr>
        <p:blipFill>
          <a:blip r:embed="rId4"/>
          <a:stretch/>
        </p:blipFill>
        <p:spPr>
          <a:xfrm>
            <a:off x="7382520" y="3820680"/>
            <a:ext cx="3650400" cy="2983320"/>
          </a:xfrm>
          <a:prstGeom prst="rect">
            <a:avLst/>
          </a:prstGeom>
          <a:ln w="0">
            <a:noFill/>
          </a:ln>
        </p:spPr>
      </p:pic>
      <p:sp>
        <p:nvSpPr>
          <p:cNvPr id="909" name="Ellipse 11"/>
          <p:cNvSpPr/>
          <p:nvPr/>
        </p:nvSpPr>
        <p:spPr>
          <a:xfrm>
            <a:off x="198000" y="2836440"/>
            <a:ext cx="914040" cy="289080"/>
          </a:xfrm>
          <a:prstGeom prst="ellipse">
            <a:avLst/>
          </a:prstGeom>
          <a:noFill/>
          <a:ln w="1908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10" name="Ellipse 22"/>
          <p:cNvSpPr/>
          <p:nvPr/>
        </p:nvSpPr>
        <p:spPr>
          <a:xfrm>
            <a:off x="11032920" y="2847240"/>
            <a:ext cx="914040" cy="289080"/>
          </a:xfrm>
          <a:prstGeom prst="ellipse">
            <a:avLst/>
          </a:prstGeom>
          <a:noFill/>
          <a:ln w="1908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11" name="Ellipse 23"/>
          <p:cNvSpPr/>
          <p:nvPr/>
        </p:nvSpPr>
        <p:spPr>
          <a:xfrm>
            <a:off x="6351480" y="3254040"/>
            <a:ext cx="4961520" cy="384120"/>
          </a:xfrm>
          <a:prstGeom prst="ellipse">
            <a:avLst/>
          </a:prstGeom>
          <a:noFill/>
          <a:ln w="1908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12" name="Connecteur droit avec flèche 25"/>
          <p:cNvSpPr/>
          <p:nvPr/>
        </p:nvSpPr>
        <p:spPr>
          <a:xfrm>
            <a:off x="919440" y="3125880"/>
            <a:ext cx="1117080" cy="1278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13" name="Connecteur droit avec flèche 27"/>
          <p:cNvSpPr/>
          <p:nvPr/>
        </p:nvSpPr>
        <p:spPr>
          <a:xfrm flipH="1">
            <a:off x="10171080" y="3094200"/>
            <a:ext cx="981000" cy="1594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14" name="Connecteur droit avec flèche 29"/>
          <p:cNvSpPr/>
          <p:nvPr/>
        </p:nvSpPr>
        <p:spPr>
          <a:xfrm>
            <a:off x="7117200" y="3638520"/>
            <a:ext cx="446760" cy="6534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915" name="Image 31" descr=""/>
          <p:cNvPicPr/>
          <p:nvPr/>
        </p:nvPicPr>
        <p:blipFill>
          <a:blip r:embed="rId5"/>
          <a:stretch/>
        </p:blipFill>
        <p:spPr>
          <a:xfrm>
            <a:off x="4234320" y="5558040"/>
            <a:ext cx="1537560" cy="1203480"/>
          </a:xfrm>
          <a:prstGeom prst="rect">
            <a:avLst/>
          </a:prstGeom>
          <a:ln w="0">
            <a:noFill/>
          </a:ln>
        </p:spPr>
      </p:pic>
      <p:sp>
        <p:nvSpPr>
          <p:cNvPr id="916" name="ZoneTexte 52"/>
          <p:cNvSpPr/>
          <p:nvPr/>
        </p:nvSpPr>
        <p:spPr>
          <a:xfrm>
            <a:off x="360720" y="5770800"/>
            <a:ext cx="362664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Suggérer un emplacement :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Affiche la liste des salles disponibles à la date et heure sélectionnées.</a:t>
            </a:r>
            <a:endParaRPr b="0" lang="fr-FR" sz="1400" spc="-1" strike="noStrike">
              <a:solidFill>
                <a:srgbClr val="000000"/>
              </a:solidFill>
              <a:latin typeface="Open Sans"/>
            </a:endParaRPr>
          </a:p>
        </p:txBody>
      </p:sp>
      <p:sp>
        <p:nvSpPr>
          <p:cNvPr id="917" name="Connecteur droit avec flèche 34"/>
          <p:cNvSpPr/>
          <p:nvPr/>
        </p:nvSpPr>
        <p:spPr>
          <a:xfrm>
            <a:off x="2890440" y="5923440"/>
            <a:ext cx="1096920" cy="97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35280" bIns="-35280" anchor="t">
            <a:noAutofit/>
          </a:bodyPr>
          <a:p>
            <a:endParaRPr b="0" lang="fr-FR" sz="1800" spc="-1" strike="noStrike">
              <a:solidFill>
                <a:srgbClr val="000000"/>
              </a:solidFill>
              <a:latin typeface="Arial"/>
            </a:endParaRPr>
          </a:p>
        </p:txBody>
      </p:sp>
      <p:sp>
        <p:nvSpPr>
          <p:cNvPr id="918" name="ZoneTexte 53"/>
          <p:cNvSpPr/>
          <p:nvPr/>
        </p:nvSpPr>
        <p:spPr>
          <a:xfrm>
            <a:off x="4030200" y="789840"/>
            <a:ext cx="41212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pic>
        <p:nvPicPr>
          <p:cNvPr id="919" name="" descr=""/>
          <p:cNvPicPr/>
          <p:nvPr/>
        </p:nvPicPr>
        <p:blipFill>
          <a:blip r:embed="rId6"/>
          <a:stretch/>
        </p:blipFill>
        <p:spPr>
          <a:xfrm>
            <a:off x="11082960" y="97920"/>
            <a:ext cx="1008000" cy="312480"/>
          </a:xfrm>
          <a:prstGeom prst="rect">
            <a:avLst/>
          </a:prstGeom>
          <a:ln w="0">
            <a:noFill/>
          </a:ln>
        </p:spPr>
      </p:pic>
      <p:sp>
        <p:nvSpPr>
          <p:cNvPr id="920" name=""/>
          <p:cNvSpPr txBox="1"/>
          <p:nvPr/>
        </p:nvSpPr>
        <p:spPr>
          <a:xfrm>
            <a:off x="5425920" y="6301080"/>
            <a:ext cx="1349640" cy="427320"/>
          </a:xfrm>
          <a:prstGeom prst="rect">
            <a:avLst/>
          </a:prstGeom>
          <a:noFill/>
          <a:ln w="0">
            <a:noFill/>
          </a:ln>
        </p:spPr>
        <p:txBody>
          <a:bodyPr lIns="90000" rIns="90000" tIns="45000" bIns="45000" anchor="t">
            <a:noAutofit/>
          </a:bodyPr>
          <a:p>
            <a:fld id="{3A0E5479-A1BB-4D19-A9FF-368D1695A252}"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21" name=""/>
          <p:cNvSpPr txBox="1"/>
          <p:nvPr/>
        </p:nvSpPr>
        <p:spPr>
          <a:xfrm>
            <a:off x="6229080" y="6301080"/>
            <a:ext cx="915480" cy="427320"/>
          </a:xfrm>
          <a:prstGeom prst="rect">
            <a:avLst/>
          </a:prstGeom>
          <a:noFill/>
          <a:ln w="0">
            <a:noFill/>
          </a:ln>
        </p:spPr>
        <p:txBody>
          <a:bodyPr lIns="90000" rIns="90000" tIns="45000" bIns="45000" anchor="t">
            <a:noAutofit/>
          </a:bodyPr>
          <a:p>
            <a:fld id="{6B189947-F161-45C9-8E7D-8AE48F0AA2AA}"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22" name="Rectangle 52"/>
          <p:cNvSpPr/>
          <p:nvPr/>
        </p:nvSpPr>
        <p:spPr>
          <a:xfrm>
            <a:off x="3789000" y="568692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23" name="ZoneTexte 54"/>
          <p:cNvSpPr/>
          <p:nvPr/>
        </p:nvSpPr>
        <p:spPr>
          <a:xfrm>
            <a:off x="150120" y="1147680"/>
            <a:ext cx="58982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Réglage de la date et de l’heure du RDV.</a:t>
            </a:r>
            <a:endParaRPr b="0" lang="fr-FR" sz="1400" spc="-1" strike="noStrike">
              <a:solidFill>
                <a:srgbClr val="000000"/>
              </a:solidFill>
              <a:latin typeface="Open Sans"/>
            </a:endParaRPr>
          </a:p>
        </p:txBody>
      </p:sp>
      <p:pic>
        <p:nvPicPr>
          <p:cNvPr id="924" name="Image 14" descr=""/>
          <p:cNvPicPr/>
          <p:nvPr/>
        </p:nvPicPr>
        <p:blipFill>
          <a:blip r:embed="rId1"/>
          <a:stretch/>
        </p:blipFill>
        <p:spPr>
          <a:xfrm>
            <a:off x="608760" y="3837960"/>
            <a:ext cx="1949760" cy="1407600"/>
          </a:xfrm>
          <a:prstGeom prst="rect">
            <a:avLst/>
          </a:prstGeom>
          <a:ln w="0">
            <a:noFill/>
          </a:ln>
        </p:spPr>
      </p:pic>
      <p:pic>
        <p:nvPicPr>
          <p:cNvPr id="925" name="Image 15" descr=""/>
          <p:cNvPicPr/>
          <p:nvPr/>
        </p:nvPicPr>
        <p:blipFill>
          <a:blip r:embed="rId2"/>
          <a:srcRect l="4569" t="0" r="15627" b="42014"/>
          <a:stretch/>
        </p:blipFill>
        <p:spPr>
          <a:xfrm>
            <a:off x="366120" y="1521360"/>
            <a:ext cx="3372840" cy="612360"/>
          </a:xfrm>
          <a:prstGeom prst="rect">
            <a:avLst/>
          </a:prstGeom>
          <a:ln w="0">
            <a:noFill/>
          </a:ln>
        </p:spPr>
      </p:pic>
      <p:pic>
        <p:nvPicPr>
          <p:cNvPr id="926" name="Image 17" descr=""/>
          <p:cNvPicPr/>
          <p:nvPr/>
        </p:nvPicPr>
        <p:blipFill>
          <a:blip r:embed="rId3"/>
          <a:stretch/>
        </p:blipFill>
        <p:spPr>
          <a:xfrm>
            <a:off x="4384440" y="1324440"/>
            <a:ext cx="1924920" cy="1305360"/>
          </a:xfrm>
          <a:prstGeom prst="rect">
            <a:avLst/>
          </a:prstGeom>
          <a:ln w="0">
            <a:noFill/>
          </a:ln>
        </p:spPr>
      </p:pic>
      <p:sp>
        <p:nvSpPr>
          <p:cNvPr id="927" name="Connecteur droit avec flèche 16"/>
          <p:cNvSpPr/>
          <p:nvPr/>
        </p:nvSpPr>
        <p:spPr>
          <a:xfrm>
            <a:off x="1747800" y="1707120"/>
            <a:ext cx="2636280" cy="4921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928" name="Image 21" descr=""/>
          <p:cNvPicPr/>
          <p:nvPr/>
        </p:nvPicPr>
        <p:blipFill>
          <a:blip r:embed="rId4"/>
          <a:srcRect l="0" t="50899" r="0" b="19843"/>
          <a:stretch/>
        </p:blipFill>
        <p:spPr>
          <a:xfrm>
            <a:off x="335520" y="2997720"/>
            <a:ext cx="5973840" cy="436680"/>
          </a:xfrm>
          <a:prstGeom prst="rect">
            <a:avLst/>
          </a:prstGeom>
          <a:ln w="0">
            <a:noFill/>
          </a:ln>
        </p:spPr>
      </p:pic>
      <p:sp>
        <p:nvSpPr>
          <p:cNvPr id="929" name="Connecteur droit avec flèche 17"/>
          <p:cNvSpPr/>
          <p:nvPr/>
        </p:nvSpPr>
        <p:spPr>
          <a:xfrm flipH="1">
            <a:off x="2038320" y="3215880"/>
            <a:ext cx="253800" cy="7160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930" name="Image 23" descr=""/>
          <p:cNvPicPr/>
          <p:nvPr/>
        </p:nvPicPr>
        <p:blipFill>
          <a:blip r:embed="rId5"/>
          <a:stretch/>
        </p:blipFill>
        <p:spPr>
          <a:xfrm>
            <a:off x="3034440" y="3817440"/>
            <a:ext cx="3077640" cy="1668960"/>
          </a:xfrm>
          <a:prstGeom prst="rect">
            <a:avLst/>
          </a:prstGeom>
          <a:ln w="0">
            <a:noFill/>
          </a:ln>
        </p:spPr>
      </p:pic>
      <p:sp>
        <p:nvSpPr>
          <p:cNvPr id="931" name="Connecteur droit avec flèche 20"/>
          <p:cNvSpPr/>
          <p:nvPr/>
        </p:nvSpPr>
        <p:spPr>
          <a:xfrm>
            <a:off x="4023720" y="3312360"/>
            <a:ext cx="360360" cy="6195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32" name="ZoneTexte 55"/>
          <p:cNvSpPr/>
          <p:nvPr/>
        </p:nvSpPr>
        <p:spPr>
          <a:xfrm>
            <a:off x="335520" y="2660040"/>
            <a:ext cx="42728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Réglage du calendrier et du type de RDV.</a:t>
            </a:r>
            <a:endParaRPr b="0" lang="fr-FR" sz="1400" spc="-1" strike="noStrike">
              <a:solidFill>
                <a:srgbClr val="000000"/>
              </a:solidFill>
              <a:latin typeface="Open Sans"/>
            </a:endParaRPr>
          </a:p>
        </p:txBody>
      </p:sp>
      <p:sp>
        <p:nvSpPr>
          <p:cNvPr id="933" name="Ellipse 15"/>
          <p:cNvSpPr/>
          <p:nvPr/>
        </p:nvSpPr>
        <p:spPr>
          <a:xfrm>
            <a:off x="5425920" y="2997720"/>
            <a:ext cx="883440" cy="43668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34" name="Ellipse 35"/>
          <p:cNvSpPr/>
          <p:nvPr/>
        </p:nvSpPr>
        <p:spPr>
          <a:xfrm>
            <a:off x="2736000" y="1521360"/>
            <a:ext cx="1002960" cy="31680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935" name="Image 28" descr=""/>
          <p:cNvPicPr/>
          <p:nvPr/>
        </p:nvPicPr>
        <p:blipFill>
          <a:blip r:embed="rId6"/>
          <a:stretch/>
        </p:blipFill>
        <p:spPr>
          <a:xfrm>
            <a:off x="7424640" y="1629360"/>
            <a:ext cx="3507480" cy="1020240"/>
          </a:xfrm>
          <a:prstGeom prst="rect">
            <a:avLst/>
          </a:prstGeom>
          <a:ln w="0">
            <a:noFill/>
          </a:ln>
        </p:spPr>
      </p:pic>
      <p:sp>
        <p:nvSpPr>
          <p:cNvPr id="936" name="ZoneTexte 56"/>
          <p:cNvSpPr/>
          <p:nvPr/>
        </p:nvSpPr>
        <p:spPr>
          <a:xfrm>
            <a:off x="7346160" y="1162440"/>
            <a:ext cx="101188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Réglage de la récurrence du RDV et du rappel.</a:t>
            </a:r>
            <a:endParaRPr b="0" lang="fr-FR" sz="1400" spc="-1" strike="noStrike">
              <a:solidFill>
                <a:srgbClr val="000000"/>
              </a:solidFill>
              <a:latin typeface="Open Sans"/>
            </a:endParaRPr>
          </a:p>
        </p:txBody>
      </p:sp>
      <p:pic>
        <p:nvPicPr>
          <p:cNvPr id="937" name="Image 37" descr=""/>
          <p:cNvPicPr/>
          <p:nvPr/>
        </p:nvPicPr>
        <p:blipFill>
          <a:blip r:embed="rId7"/>
          <a:stretch/>
        </p:blipFill>
        <p:spPr>
          <a:xfrm>
            <a:off x="6588000" y="4426200"/>
            <a:ext cx="2984400" cy="2265480"/>
          </a:xfrm>
          <a:prstGeom prst="rect">
            <a:avLst/>
          </a:prstGeom>
          <a:ln w="0">
            <a:noFill/>
          </a:ln>
        </p:spPr>
      </p:pic>
      <p:pic>
        <p:nvPicPr>
          <p:cNvPr id="938" name="Image 39" descr=""/>
          <p:cNvPicPr/>
          <p:nvPr/>
        </p:nvPicPr>
        <p:blipFill>
          <a:blip r:embed="rId8"/>
          <a:stretch/>
        </p:blipFill>
        <p:spPr>
          <a:xfrm>
            <a:off x="9797040" y="3094920"/>
            <a:ext cx="2270520" cy="1945440"/>
          </a:xfrm>
          <a:prstGeom prst="rect">
            <a:avLst/>
          </a:prstGeom>
          <a:ln w="0">
            <a:noFill/>
          </a:ln>
        </p:spPr>
      </p:pic>
      <p:sp>
        <p:nvSpPr>
          <p:cNvPr id="939" name="Connecteur droit avec flèche 46"/>
          <p:cNvSpPr/>
          <p:nvPr/>
        </p:nvSpPr>
        <p:spPr>
          <a:xfrm flipH="1">
            <a:off x="7544880" y="1953720"/>
            <a:ext cx="109800" cy="8067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40" name="Connecteur droit avec flèche 49"/>
          <p:cNvSpPr/>
          <p:nvPr/>
        </p:nvSpPr>
        <p:spPr>
          <a:xfrm>
            <a:off x="9495000" y="2365200"/>
            <a:ext cx="639720" cy="6022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941" name="Image 50" descr=""/>
          <p:cNvPicPr/>
          <p:nvPr/>
        </p:nvPicPr>
        <p:blipFill>
          <a:blip r:embed="rId9"/>
          <a:stretch/>
        </p:blipFill>
        <p:spPr>
          <a:xfrm>
            <a:off x="6767280" y="2822040"/>
            <a:ext cx="1803960" cy="1385640"/>
          </a:xfrm>
          <a:prstGeom prst="rect">
            <a:avLst/>
          </a:prstGeom>
          <a:ln w="0">
            <a:noFill/>
          </a:ln>
        </p:spPr>
      </p:pic>
      <p:sp>
        <p:nvSpPr>
          <p:cNvPr id="942" name="Connecteur droit avec flèche 54"/>
          <p:cNvSpPr/>
          <p:nvPr/>
        </p:nvSpPr>
        <p:spPr>
          <a:xfrm>
            <a:off x="7993800" y="4207680"/>
            <a:ext cx="251280" cy="684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43" name="ZoneTexte 57"/>
          <p:cNvSpPr/>
          <p:nvPr/>
        </p:nvSpPr>
        <p:spPr>
          <a:xfrm>
            <a:off x="335520" y="5734800"/>
            <a:ext cx="597384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Toute la journée </a:t>
            </a:r>
            <a:r>
              <a:rPr b="0" lang="fr-FR" sz="1400" spc="-1" strike="noStrike">
                <a:solidFill>
                  <a:srgbClr val="000000"/>
                </a:solidFill>
                <a:latin typeface="Open Sans"/>
              </a:rPr>
              <a:t>: Affiche le RDV en haut de la colonne du jour dans la calendrier.</a:t>
            </a: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Privé </a:t>
            </a:r>
            <a:r>
              <a:rPr b="0" lang="fr-FR" sz="1400" spc="-1" strike="noStrike">
                <a:solidFill>
                  <a:srgbClr val="000000"/>
                </a:solidFill>
                <a:latin typeface="Open Sans"/>
              </a:rPr>
              <a:t>: les autres utilisateurs ne voient pas le contenu du RDV.</a:t>
            </a:r>
            <a:endParaRPr b="0" lang="fr-FR" sz="1400" spc="-1" strike="noStrike">
              <a:solidFill>
                <a:srgbClr val="000000"/>
              </a:solidFill>
              <a:latin typeface="Open Sans"/>
            </a:endParaRPr>
          </a:p>
        </p:txBody>
      </p:sp>
      <p:sp>
        <p:nvSpPr>
          <p:cNvPr id="944" name="ZoneTexte 58"/>
          <p:cNvSpPr/>
          <p:nvPr/>
        </p:nvSpPr>
        <p:spPr>
          <a:xfrm>
            <a:off x="3185280" y="790200"/>
            <a:ext cx="58219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pic>
        <p:nvPicPr>
          <p:cNvPr id="945" name="" descr=""/>
          <p:cNvPicPr/>
          <p:nvPr/>
        </p:nvPicPr>
        <p:blipFill>
          <a:blip r:embed="rId10"/>
          <a:stretch/>
        </p:blipFill>
        <p:spPr>
          <a:xfrm>
            <a:off x="11088360" y="98280"/>
            <a:ext cx="1008000" cy="312480"/>
          </a:xfrm>
          <a:prstGeom prst="rect">
            <a:avLst/>
          </a:prstGeom>
          <a:ln w="0">
            <a:noFill/>
          </a:ln>
        </p:spPr>
      </p:pic>
      <p:sp>
        <p:nvSpPr>
          <p:cNvPr id="946" name=""/>
          <p:cNvSpPr txBox="1"/>
          <p:nvPr/>
        </p:nvSpPr>
        <p:spPr>
          <a:xfrm>
            <a:off x="5425920" y="6301080"/>
            <a:ext cx="1349640" cy="427320"/>
          </a:xfrm>
          <a:prstGeom prst="rect">
            <a:avLst/>
          </a:prstGeom>
          <a:noFill/>
          <a:ln w="0">
            <a:noFill/>
          </a:ln>
        </p:spPr>
        <p:txBody>
          <a:bodyPr lIns="90000" rIns="90000" tIns="45000" bIns="45000" anchor="t">
            <a:noAutofit/>
          </a:bodyPr>
          <a:p>
            <a:fld id="{9FFA59A9-9134-4444-8A82-10E6F21B91A4}"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47" name=""/>
          <p:cNvSpPr txBox="1"/>
          <p:nvPr/>
        </p:nvSpPr>
        <p:spPr>
          <a:xfrm>
            <a:off x="6229080" y="6301080"/>
            <a:ext cx="915480" cy="427320"/>
          </a:xfrm>
          <a:prstGeom prst="rect">
            <a:avLst/>
          </a:prstGeom>
          <a:noFill/>
          <a:ln w="0">
            <a:noFill/>
          </a:ln>
        </p:spPr>
        <p:txBody>
          <a:bodyPr lIns="90000" rIns="90000" tIns="45000" bIns="45000" anchor="t">
            <a:noAutofit/>
          </a:bodyPr>
          <a:p>
            <a:fld id="{3194F9FD-0D76-418E-BFD6-C24DA9FF7DF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948" name="" descr=""/>
          <p:cNvPicPr/>
          <p:nvPr/>
        </p:nvPicPr>
        <p:blipFill>
          <a:blip r:embed="rId1"/>
          <a:stretch/>
        </p:blipFill>
        <p:spPr>
          <a:xfrm>
            <a:off x="7246800" y="3090240"/>
            <a:ext cx="4093200" cy="3569760"/>
          </a:xfrm>
          <a:prstGeom prst="rect">
            <a:avLst/>
          </a:prstGeom>
          <a:ln w="0">
            <a:noFill/>
          </a:ln>
        </p:spPr>
      </p:pic>
      <p:sp>
        <p:nvSpPr>
          <p:cNvPr id="949" name="ZoneTexte 59"/>
          <p:cNvSpPr/>
          <p:nvPr/>
        </p:nvSpPr>
        <p:spPr>
          <a:xfrm>
            <a:off x="320040" y="1079640"/>
            <a:ext cx="1132308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Texte et mise en forme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En bas de page, possibilité d’ajouter un texte au RDV et de le mettre en forme, comme un email.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Ce texte sera transmis dans l’invitation envoyée aux participants par mail.</a:t>
            </a:r>
            <a:endParaRPr b="0" lang="fr-FR" sz="1400" spc="-1" strike="noStrike">
              <a:solidFill>
                <a:srgbClr val="000000"/>
              </a:solidFill>
              <a:latin typeface="Open Sans"/>
            </a:endParaRPr>
          </a:p>
        </p:txBody>
      </p:sp>
      <p:pic>
        <p:nvPicPr>
          <p:cNvPr id="950" name="Image 24" descr=""/>
          <p:cNvPicPr/>
          <p:nvPr/>
        </p:nvPicPr>
        <p:blipFill>
          <a:blip r:embed="rId2"/>
          <a:srcRect l="0" t="7200" r="0" b="36455"/>
          <a:stretch/>
        </p:blipFill>
        <p:spPr>
          <a:xfrm>
            <a:off x="500040" y="1929960"/>
            <a:ext cx="10058040" cy="1371240"/>
          </a:xfrm>
          <a:prstGeom prst="rect">
            <a:avLst/>
          </a:prstGeom>
          <a:ln w="0">
            <a:noFill/>
          </a:ln>
        </p:spPr>
      </p:pic>
      <p:sp>
        <p:nvSpPr>
          <p:cNvPr id="951" name="ZoneTexte 60"/>
          <p:cNvSpPr/>
          <p:nvPr/>
        </p:nvSpPr>
        <p:spPr>
          <a:xfrm>
            <a:off x="1486800" y="4825440"/>
            <a:ext cx="48852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Pièce jointe</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Comme dans un email, vous pouvez joindre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un document au RDV (consultable depuis le calendrier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ou dans l’invitation transmise par mail)</a:t>
            </a:r>
            <a:endParaRPr b="0" lang="fr-FR" sz="1400" spc="-1" strike="noStrike">
              <a:solidFill>
                <a:srgbClr val="000000"/>
              </a:solidFill>
              <a:latin typeface="Open Sans"/>
            </a:endParaRPr>
          </a:p>
        </p:txBody>
      </p:sp>
      <p:sp>
        <p:nvSpPr>
          <p:cNvPr id="952" name="Ellipse 17"/>
          <p:cNvSpPr/>
          <p:nvPr/>
        </p:nvSpPr>
        <p:spPr>
          <a:xfrm>
            <a:off x="8485920" y="3347280"/>
            <a:ext cx="578880" cy="624600"/>
          </a:xfrm>
          <a:prstGeom prst="ellipse">
            <a:avLst/>
          </a:prstGeom>
          <a:noFill/>
          <a:ln w="2844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53" name="Connecteur droit avec flèche 21"/>
          <p:cNvSpPr/>
          <p:nvPr/>
        </p:nvSpPr>
        <p:spPr>
          <a:xfrm flipV="1">
            <a:off x="4290840" y="3809520"/>
            <a:ext cx="4118400" cy="11484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54" name="Connecteur droit avec flèche 24"/>
          <p:cNvSpPr/>
          <p:nvPr/>
        </p:nvSpPr>
        <p:spPr>
          <a:xfrm flipH="1">
            <a:off x="8244000" y="3972240"/>
            <a:ext cx="545040" cy="16077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55" name="Ellipse 19"/>
          <p:cNvSpPr/>
          <p:nvPr/>
        </p:nvSpPr>
        <p:spPr>
          <a:xfrm>
            <a:off x="7025400" y="5272200"/>
            <a:ext cx="3306600" cy="52380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56" name="ZoneTexte 61"/>
          <p:cNvSpPr/>
          <p:nvPr/>
        </p:nvSpPr>
        <p:spPr>
          <a:xfrm>
            <a:off x="3981240" y="789840"/>
            <a:ext cx="42292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pic>
        <p:nvPicPr>
          <p:cNvPr id="957" name="" descr=""/>
          <p:cNvPicPr/>
          <p:nvPr/>
        </p:nvPicPr>
        <p:blipFill>
          <a:blip r:embed="rId3"/>
          <a:stretch/>
        </p:blipFill>
        <p:spPr>
          <a:xfrm>
            <a:off x="11052000" y="410400"/>
            <a:ext cx="1008000" cy="312480"/>
          </a:xfrm>
          <a:prstGeom prst="rect">
            <a:avLst/>
          </a:prstGeom>
          <a:ln w="0">
            <a:noFill/>
          </a:ln>
        </p:spPr>
      </p:pic>
      <p:sp>
        <p:nvSpPr>
          <p:cNvPr id="958" name=""/>
          <p:cNvSpPr txBox="1"/>
          <p:nvPr/>
        </p:nvSpPr>
        <p:spPr>
          <a:xfrm>
            <a:off x="5425920" y="6301080"/>
            <a:ext cx="1349640" cy="427320"/>
          </a:xfrm>
          <a:prstGeom prst="rect">
            <a:avLst/>
          </a:prstGeom>
          <a:noFill/>
          <a:ln w="0">
            <a:noFill/>
          </a:ln>
        </p:spPr>
        <p:txBody>
          <a:bodyPr lIns="90000" rIns="90000" tIns="45000" bIns="45000" anchor="t">
            <a:noAutofit/>
          </a:bodyPr>
          <a:p>
            <a:fld id="{C88B8014-A098-41A1-9914-F7DEC653E5C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59" name=""/>
          <p:cNvSpPr txBox="1"/>
          <p:nvPr/>
        </p:nvSpPr>
        <p:spPr>
          <a:xfrm>
            <a:off x="6229080" y="6301080"/>
            <a:ext cx="915480" cy="427320"/>
          </a:xfrm>
          <a:prstGeom prst="rect">
            <a:avLst/>
          </a:prstGeom>
          <a:noFill/>
          <a:ln w="0">
            <a:noFill/>
          </a:ln>
        </p:spPr>
        <p:txBody>
          <a:bodyPr lIns="90000" rIns="90000" tIns="45000" bIns="45000" anchor="t">
            <a:noAutofit/>
          </a:bodyPr>
          <a:p>
            <a:fld id="{FA35FBEC-9889-4691-8D86-4F229AFC187B}"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0" name="Rectangle 1"/>
          <p:cNvSpPr/>
          <p:nvPr/>
        </p:nvSpPr>
        <p:spPr>
          <a:xfrm>
            <a:off x="3789000" y="568656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61" name="ZoneTexte 62"/>
          <p:cNvSpPr/>
          <p:nvPr/>
        </p:nvSpPr>
        <p:spPr>
          <a:xfrm>
            <a:off x="3185280" y="789840"/>
            <a:ext cx="58219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différentes options de création</a:t>
            </a:r>
            <a:endParaRPr b="0" lang="fr-FR" sz="1600" spc="-1" strike="noStrike">
              <a:solidFill>
                <a:srgbClr val="000000"/>
              </a:solidFill>
              <a:latin typeface="Open Sans"/>
            </a:endParaRPr>
          </a:p>
        </p:txBody>
      </p:sp>
      <p:pic>
        <p:nvPicPr>
          <p:cNvPr id="962" name="Image 26" descr=""/>
          <p:cNvPicPr/>
          <p:nvPr/>
        </p:nvPicPr>
        <p:blipFill>
          <a:blip r:embed="rId1"/>
          <a:stretch/>
        </p:blipFill>
        <p:spPr>
          <a:xfrm>
            <a:off x="946440" y="1446840"/>
            <a:ext cx="2349000" cy="1929960"/>
          </a:xfrm>
          <a:prstGeom prst="rect">
            <a:avLst/>
          </a:prstGeom>
          <a:ln w="0">
            <a:noFill/>
          </a:ln>
        </p:spPr>
      </p:pic>
      <p:sp>
        <p:nvSpPr>
          <p:cNvPr id="963" name="ZoneTexte 63"/>
          <p:cNvSpPr/>
          <p:nvPr/>
        </p:nvSpPr>
        <p:spPr>
          <a:xfrm>
            <a:off x="3459960" y="1642680"/>
            <a:ext cx="7528320" cy="1369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 bouton option en haut à droite (barre horizontale)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Change le format du mail envoyé pour les invitations : texte simple ou enrichi</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Sollicite les réponses : vous envoyez l’invitation mais ne demandez pas de réponse de participation à l’utilisateur</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sp>
        <p:nvSpPr>
          <p:cNvPr id="964" name="ZoneTexte 64"/>
          <p:cNvSpPr/>
          <p:nvPr/>
        </p:nvSpPr>
        <p:spPr>
          <a:xfrm>
            <a:off x="6439680" y="4320360"/>
            <a:ext cx="441936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Préférences de suggestion : Vous permet de configurer les suggestions que proposera la machine aux utilisateurs voulant vous inviter à des RDV.  (via : suggérer une heure et suggérer un emplacement, voir slide 30)</a:t>
            </a:r>
            <a:endParaRPr b="0" lang="fr-FR" sz="1400" spc="-1" strike="noStrike">
              <a:solidFill>
                <a:srgbClr val="000000"/>
              </a:solidFill>
              <a:latin typeface="Open Sans"/>
            </a:endParaRPr>
          </a:p>
        </p:txBody>
      </p:sp>
      <p:pic>
        <p:nvPicPr>
          <p:cNvPr id="965" name="Image 27" descr=""/>
          <p:cNvPicPr/>
          <p:nvPr/>
        </p:nvPicPr>
        <p:blipFill>
          <a:blip r:embed="rId2"/>
          <a:stretch/>
        </p:blipFill>
        <p:spPr>
          <a:xfrm>
            <a:off x="830880" y="3772440"/>
            <a:ext cx="4929840" cy="2694240"/>
          </a:xfrm>
          <a:prstGeom prst="rect">
            <a:avLst/>
          </a:prstGeom>
          <a:ln w="0">
            <a:noFill/>
          </a:ln>
        </p:spPr>
      </p:pic>
      <p:pic>
        <p:nvPicPr>
          <p:cNvPr id="966" name="" descr=""/>
          <p:cNvPicPr/>
          <p:nvPr/>
        </p:nvPicPr>
        <p:blipFill>
          <a:blip r:embed="rId3"/>
          <a:stretch/>
        </p:blipFill>
        <p:spPr>
          <a:xfrm>
            <a:off x="11088360" y="407520"/>
            <a:ext cx="1008000" cy="312480"/>
          </a:xfrm>
          <a:prstGeom prst="rect">
            <a:avLst/>
          </a:prstGeom>
          <a:ln w="0">
            <a:noFill/>
          </a:ln>
        </p:spPr>
      </p:pic>
      <p:sp>
        <p:nvSpPr>
          <p:cNvPr id="967" name=""/>
          <p:cNvSpPr txBox="1"/>
          <p:nvPr/>
        </p:nvSpPr>
        <p:spPr>
          <a:xfrm>
            <a:off x="5425920" y="6301080"/>
            <a:ext cx="1349640" cy="427320"/>
          </a:xfrm>
          <a:prstGeom prst="rect">
            <a:avLst/>
          </a:prstGeom>
          <a:noFill/>
          <a:ln w="0">
            <a:noFill/>
          </a:ln>
        </p:spPr>
        <p:txBody>
          <a:bodyPr lIns="90000" rIns="90000" tIns="45000" bIns="45000" anchor="t">
            <a:noAutofit/>
          </a:bodyPr>
          <a:p>
            <a:fld id="{82E0E81C-47EB-400D-AD78-8AED4DB41B72}"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68" name=""/>
          <p:cNvSpPr txBox="1"/>
          <p:nvPr/>
        </p:nvSpPr>
        <p:spPr>
          <a:xfrm>
            <a:off x="6229080" y="6301080"/>
            <a:ext cx="915480" cy="427320"/>
          </a:xfrm>
          <a:prstGeom prst="rect">
            <a:avLst/>
          </a:prstGeom>
          <a:noFill/>
          <a:ln w="0">
            <a:noFill/>
          </a:ln>
        </p:spPr>
        <p:txBody>
          <a:bodyPr lIns="90000" rIns="90000" tIns="45000" bIns="45000" anchor="t">
            <a:noAutofit/>
          </a:bodyPr>
          <a:p>
            <a:fld id="{3ED458AB-3FB6-40FC-ACF3-B839EADBFF4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69" name="Rectangle 3"/>
          <p:cNvSpPr/>
          <p:nvPr/>
        </p:nvSpPr>
        <p:spPr>
          <a:xfrm>
            <a:off x="3788640" y="568692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970" name="Image 29" descr=""/>
          <p:cNvPicPr/>
          <p:nvPr/>
        </p:nvPicPr>
        <p:blipFill>
          <a:blip r:embed="rId1"/>
          <a:stretch/>
        </p:blipFill>
        <p:spPr>
          <a:xfrm>
            <a:off x="574560" y="1649880"/>
            <a:ext cx="8174880" cy="2865960"/>
          </a:xfrm>
          <a:prstGeom prst="rect">
            <a:avLst/>
          </a:prstGeom>
          <a:ln w="0">
            <a:noFill/>
          </a:ln>
        </p:spPr>
      </p:pic>
      <p:sp>
        <p:nvSpPr>
          <p:cNvPr id="971" name="ZoneTexte 65"/>
          <p:cNvSpPr/>
          <p:nvPr/>
        </p:nvSpPr>
        <p:spPr>
          <a:xfrm>
            <a:off x="2244240" y="788760"/>
            <a:ext cx="770328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Rendu calendrier d’un RDV privé, récurrent, avec plusieurs participants :</a:t>
            </a:r>
            <a:endParaRPr b="0" lang="fr-FR" sz="1600" spc="-1" strike="noStrike">
              <a:solidFill>
                <a:srgbClr val="000000"/>
              </a:solidFill>
              <a:latin typeface="Open Sans"/>
            </a:endParaRPr>
          </a:p>
        </p:txBody>
      </p:sp>
      <p:pic>
        <p:nvPicPr>
          <p:cNvPr id="972" name="Image 30" descr=""/>
          <p:cNvPicPr/>
          <p:nvPr/>
        </p:nvPicPr>
        <p:blipFill>
          <a:blip r:embed="rId2"/>
          <a:stretch/>
        </p:blipFill>
        <p:spPr>
          <a:xfrm>
            <a:off x="574560" y="4855680"/>
            <a:ext cx="550080" cy="495000"/>
          </a:xfrm>
          <a:prstGeom prst="rect">
            <a:avLst/>
          </a:prstGeom>
          <a:ln w="0">
            <a:noFill/>
          </a:ln>
        </p:spPr>
      </p:pic>
      <p:sp>
        <p:nvSpPr>
          <p:cNvPr id="973" name="ZoneTexte 66"/>
          <p:cNvSpPr/>
          <p:nvPr/>
        </p:nvSpPr>
        <p:spPr>
          <a:xfrm>
            <a:off x="1125000" y="4863600"/>
            <a:ext cx="910116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Rendez-vous privé : les autres utilisateurs verront le RDV dans l’agenda mais pas son contenu.</a:t>
            </a:r>
            <a:endParaRPr b="0" lang="fr-FR" sz="1400" spc="-1" strike="noStrike">
              <a:solidFill>
                <a:srgbClr val="000000"/>
              </a:solidFill>
              <a:latin typeface="Open Sans"/>
            </a:endParaRPr>
          </a:p>
        </p:txBody>
      </p:sp>
      <p:pic>
        <p:nvPicPr>
          <p:cNvPr id="974" name="Image 32" descr=""/>
          <p:cNvPicPr/>
          <p:nvPr/>
        </p:nvPicPr>
        <p:blipFill>
          <a:blip r:embed="rId3"/>
          <a:stretch/>
        </p:blipFill>
        <p:spPr>
          <a:xfrm>
            <a:off x="551520" y="5541840"/>
            <a:ext cx="596160" cy="468360"/>
          </a:xfrm>
          <a:prstGeom prst="rect">
            <a:avLst/>
          </a:prstGeom>
          <a:ln w="0">
            <a:noFill/>
          </a:ln>
        </p:spPr>
      </p:pic>
      <p:sp>
        <p:nvSpPr>
          <p:cNvPr id="975" name="ZoneTexte 67"/>
          <p:cNvSpPr/>
          <p:nvPr/>
        </p:nvSpPr>
        <p:spPr>
          <a:xfrm>
            <a:off x="1148040" y="5549760"/>
            <a:ext cx="9101160" cy="303480"/>
          </a:xfrm>
          <a:prstGeom prst="rect">
            <a:avLst/>
          </a:prstGeom>
          <a:noFill/>
          <a:ln w="0">
            <a:noFill/>
          </a:ln>
        </p:spPr>
        <p:style>
          <a:lnRef idx="0"/>
          <a:fillRef idx="0"/>
          <a:effectRef idx="0"/>
          <a:fontRef idx="minor"/>
        </p:style>
        <p:txBody>
          <a:bodyPr lIns="90000" rIns="90000" tIns="45000" bIns="45000" anchor="t">
            <a:spAutoFit/>
          </a:bodyPr>
          <a:p>
            <a:pPr algn="ctr"/>
            <a:r>
              <a:rPr b="0" lang="fr-FR" sz="1400" spc="-1" strike="noStrike">
                <a:solidFill>
                  <a:srgbClr val="000000"/>
                </a:solidFill>
                <a:latin typeface="Open Sans"/>
              </a:rPr>
              <a:t>Rendez-vous récurrent.</a:t>
            </a:r>
            <a:endParaRPr b="0" lang="fr-FR" sz="1400" spc="-1" strike="noStrike">
              <a:solidFill>
                <a:srgbClr val="000000"/>
              </a:solidFill>
              <a:latin typeface="Arial"/>
            </a:endParaRPr>
          </a:p>
        </p:txBody>
      </p:sp>
      <p:pic>
        <p:nvPicPr>
          <p:cNvPr id="976" name="Image 33" descr=""/>
          <p:cNvPicPr/>
          <p:nvPr/>
        </p:nvPicPr>
        <p:blipFill>
          <a:blip r:embed="rId4"/>
          <a:stretch/>
        </p:blipFill>
        <p:spPr>
          <a:xfrm>
            <a:off x="514800" y="6162120"/>
            <a:ext cx="609840" cy="515880"/>
          </a:xfrm>
          <a:prstGeom prst="rect">
            <a:avLst/>
          </a:prstGeom>
          <a:ln w="0">
            <a:noFill/>
          </a:ln>
        </p:spPr>
      </p:pic>
      <p:sp>
        <p:nvSpPr>
          <p:cNvPr id="977" name="ZoneTexte 68"/>
          <p:cNvSpPr/>
          <p:nvPr/>
        </p:nvSpPr>
        <p:spPr>
          <a:xfrm>
            <a:off x="1148040" y="6162120"/>
            <a:ext cx="9101160" cy="303480"/>
          </a:xfrm>
          <a:prstGeom prst="rect">
            <a:avLst/>
          </a:prstGeom>
          <a:noFill/>
          <a:ln w="0">
            <a:noFill/>
          </a:ln>
        </p:spPr>
        <p:style>
          <a:lnRef idx="0"/>
          <a:fillRef idx="0"/>
          <a:effectRef idx="0"/>
          <a:fontRef idx="minor"/>
        </p:style>
        <p:txBody>
          <a:bodyPr lIns="90000" rIns="90000" tIns="45000" bIns="45000" anchor="t">
            <a:spAutoFit/>
          </a:bodyPr>
          <a:p>
            <a:pPr algn="ctr"/>
            <a:r>
              <a:rPr b="0" lang="fr-FR" sz="1400" spc="-1" strike="noStrike">
                <a:solidFill>
                  <a:srgbClr val="000000"/>
                </a:solidFill>
                <a:latin typeface="Open Sans"/>
              </a:rPr>
              <a:t>Rendez-vous avec plusieurs participants.</a:t>
            </a:r>
            <a:endParaRPr b="0" lang="fr-FR" sz="1400" spc="-1" strike="noStrike">
              <a:solidFill>
                <a:srgbClr val="000000"/>
              </a:solidFill>
              <a:latin typeface="Arial"/>
            </a:endParaRPr>
          </a:p>
        </p:txBody>
      </p:sp>
      <p:pic>
        <p:nvPicPr>
          <p:cNvPr id="978" name="" descr=""/>
          <p:cNvPicPr/>
          <p:nvPr/>
        </p:nvPicPr>
        <p:blipFill>
          <a:blip r:embed="rId5"/>
          <a:stretch/>
        </p:blipFill>
        <p:spPr>
          <a:xfrm>
            <a:off x="11052000" y="407520"/>
            <a:ext cx="1008000" cy="312480"/>
          </a:xfrm>
          <a:prstGeom prst="rect">
            <a:avLst/>
          </a:prstGeom>
          <a:ln w="0">
            <a:noFill/>
          </a:ln>
        </p:spPr>
      </p:pic>
      <p:sp>
        <p:nvSpPr>
          <p:cNvPr id="979" name=""/>
          <p:cNvSpPr txBox="1"/>
          <p:nvPr/>
        </p:nvSpPr>
        <p:spPr>
          <a:xfrm>
            <a:off x="5425920" y="6301080"/>
            <a:ext cx="1349640" cy="427320"/>
          </a:xfrm>
          <a:prstGeom prst="rect">
            <a:avLst/>
          </a:prstGeom>
          <a:noFill/>
          <a:ln w="0">
            <a:noFill/>
          </a:ln>
        </p:spPr>
        <p:txBody>
          <a:bodyPr lIns="90000" rIns="90000" tIns="45000" bIns="45000" anchor="t">
            <a:noAutofit/>
          </a:bodyPr>
          <a:p>
            <a:fld id="{D914EAC7-31E4-404F-A7F6-0644B26DE22A}"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80" name=""/>
          <p:cNvSpPr txBox="1"/>
          <p:nvPr/>
        </p:nvSpPr>
        <p:spPr>
          <a:xfrm>
            <a:off x="6229080" y="6301080"/>
            <a:ext cx="915480" cy="427320"/>
          </a:xfrm>
          <a:prstGeom prst="rect">
            <a:avLst/>
          </a:prstGeom>
          <a:noFill/>
          <a:ln w="0">
            <a:noFill/>
          </a:ln>
        </p:spPr>
        <p:txBody>
          <a:bodyPr lIns="90000" rIns="90000" tIns="45000" bIns="45000" anchor="t">
            <a:noAutofit/>
          </a:bodyPr>
          <a:p>
            <a:fld id="{EEEB3B43-BAF0-4D5C-B859-2FBFC8EA30F8}"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1" name="Rectangle 4"/>
          <p:cNvSpPr/>
          <p:nvPr/>
        </p:nvSpPr>
        <p:spPr>
          <a:xfrm>
            <a:off x="3788640" y="568656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82" name="ZoneTexte 69"/>
          <p:cNvSpPr/>
          <p:nvPr/>
        </p:nvSpPr>
        <p:spPr>
          <a:xfrm>
            <a:off x="3958920" y="788400"/>
            <a:ext cx="42739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Réception d’une invitation à un RDV</a:t>
            </a:r>
            <a:endParaRPr b="0" lang="fr-FR" sz="1600" spc="-1" strike="noStrike">
              <a:solidFill>
                <a:srgbClr val="000000"/>
              </a:solidFill>
              <a:latin typeface="Open Sans"/>
            </a:endParaRPr>
          </a:p>
        </p:txBody>
      </p:sp>
      <p:pic>
        <p:nvPicPr>
          <p:cNvPr id="983" name="Image 34" descr=""/>
          <p:cNvPicPr/>
          <p:nvPr/>
        </p:nvPicPr>
        <p:blipFill>
          <a:blip r:embed="rId1"/>
          <a:stretch/>
        </p:blipFill>
        <p:spPr>
          <a:xfrm>
            <a:off x="550080" y="1694520"/>
            <a:ext cx="4753080" cy="4803480"/>
          </a:xfrm>
          <a:prstGeom prst="rect">
            <a:avLst/>
          </a:prstGeom>
          <a:ln w="0">
            <a:noFill/>
          </a:ln>
        </p:spPr>
      </p:pic>
      <p:sp>
        <p:nvSpPr>
          <p:cNvPr id="984" name="ZoneTexte 70"/>
          <p:cNvSpPr/>
          <p:nvPr/>
        </p:nvSpPr>
        <p:spPr>
          <a:xfrm>
            <a:off x="5929200" y="1719720"/>
            <a:ext cx="5638320" cy="3819960"/>
          </a:xfrm>
          <a:prstGeom prst="rect">
            <a:avLst/>
          </a:prstGeom>
          <a:noFill/>
          <a:ln w="0">
            <a:noFill/>
          </a:ln>
        </p:spPr>
        <p:style>
          <a:lnRef idx="0"/>
          <a:fillRef idx="0"/>
          <a:effectRef idx="0"/>
          <a:fontRef idx="minor"/>
        </p:style>
        <p:txBody>
          <a:bodyPr lIns="90000" rIns="90000" tIns="45000" bIns="45000" anchor="t">
            <a:spAutoFit/>
          </a:bodyPr>
          <a:p>
            <a:pPr marL="285840" indent="-285480">
              <a:lnSpc>
                <a:spcPct val="100000"/>
              </a:lnSpc>
              <a:buClr>
                <a:srgbClr val="000000"/>
              </a:buClr>
              <a:buFont typeface="Arial"/>
              <a:buChar char="•"/>
            </a:pPr>
            <a:r>
              <a:rPr b="0" lang="fr-FR" sz="1400" spc="-1" strike="noStrike">
                <a:solidFill>
                  <a:srgbClr val="000000"/>
                </a:solidFill>
                <a:latin typeface="Open Sans"/>
              </a:rPr>
              <a:t>Affiche le thème comme objet du mail</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Date et heure du RDV</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Les différents participants invités.</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Propose de choisir : Accepter, A confirmer ou Refuser</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Si refusé : Il est possible d’expliquer les raisons du refus</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Proposer un nouvel horaire : Possible si l’horaire choisi par l’organisateur ne vous convient pas.</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Choix du calendrier dans lequel afficher le RDV</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PJ : Celle transmise par l’organisateur.</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Texte de l’invitation.</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Visualisation de votre calendrier à la plage horaire choisie en bas de page.</a:t>
            </a:r>
            <a:endParaRPr b="0" lang="fr-FR" sz="1400" spc="-1" strike="noStrike">
              <a:solidFill>
                <a:srgbClr val="000000"/>
              </a:solidFill>
              <a:latin typeface="Open Sans"/>
            </a:endParaRPr>
          </a:p>
        </p:txBody>
      </p:sp>
      <p:sp>
        <p:nvSpPr>
          <p:cNvPr id="985" name=""/>
          <p:cNvSpPr txBox="1"/>
          <p:nvPr/>
        </p:nvSpPr>
        <p:spPr>
          <a:xfrm>
            <a:off x="5425920" y="6301080"/>
            <a:ext cx="1349640" cy="427320"/>
          </a:xfrm>
          <a:prstGeom prst="rect">
            <a:avLst/>
          </a:prstGeom>
          <a:noFill/>
          <a:ln w="0">
            <a:noFill/>
          </a:ln>
        </p:spPr>
        <p:txBody>
          <a:bodyPr lIns="90000" rIns="90000" tIns="45000" bIns="45000" anchor="t">
            <a:noAutofit/>
          </a:bodyPr>
          <a:p>
            <a:fld id="{590B7DA7-9D5D-451D-88E7-B89AE17B5FA4}"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86" name=""/>
          <p:cNvSpPr txBox="1"/>
          <p:nvPr/>
        </p:nvSpPr>
        <p:spPr>
          <a:xfrm>
            <a:off x="6229080" y="6301080"/>
            <a:ext cx="915480" cy="427320"/>
          </a:xfrm>
          <a:prstGeom prst="rect">
            <a:avLst/>
          </a:prstGeom>
          <a:noFill/>
          <a:ln w="0">
            <a:noFill/>
          </a:ln>
        </p:spPr>
        <p:txBody>
          <a:bodyPr lIns="90000" rIns="90000" tIns="45000" bIns="45000" anchor="t">
            <a:noAutofit/>
          </a:bodyPr>
          <a:p>
            <a:fld id="{D22D3DC8-BF4B-4D57-9AD4-31A8E7C8FCC9}"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87" name="Rectangle 52_0"/>
          <p:cNvSpPr/>
          <p:nvPr/>
        </p:nvSpPr>
        <p:spPr>
          <a:xfrm>
            <a:off x="3788280" y="568692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88" name="ZoneTexte 71"/>
          <p:cNvSpPr/>
          <p:nvPr/>
        </p:nvSpPr>
        <p:spPr>
          <a:xfrm>
            <a:off x="4527720" y="789120"/>
            <a:ext cx="313596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Création simplifiée de RDV</a:t>
            </a:r>
            <a:endParaRPr b="0" lang="fr-FR" sz="1600" spc="-1" strike="noStrike">
              <a:solidFill>
                <a:srgbClr val="000000"/>
              </a:solidFill>
              <a:latin typeface="Open Sans"/>
            </a:endParaRPr>
          </a:p>
        </p:txBody>
      </p:sp>
      <p:pic>
        <p:nvPicPr>
          <p:cNvPr id="989" name="Image 35" descr=""/>
          <p:cNvPicPr/>
          <p:nvPr/>
        </p:nvPicPr>
        <p:blipFill>
          <a:blip r:embed="rId1"/>
          <a:stretch/>
        </p:blipFill>
        <p:spPr>
          <a:xfrm>
            <a:off x="365400" y="2166120"/>
            <a:ext cx="7235280" cy="4332240"/>
          </a:xfrm>
          <a:prstGeom prst="rect">
            <a:avLst/>
          </a:prstGeom>
          <a:ln w="0">
            <a:noFill/>
          </a:ln>
        </p:spPr>
      </p:pic>
      <p:sp>
        <p:nvSpPr>
          <p:cNvPr id="990" name="ZoneTexte 72"/>
          <p:cNvSpPr/>
          <p:nvPr/>
        </p:nvSpPr>
        <p:spPr>
          <a:xfrm>
            <a:off x="8461080" y="3040560"/>
            <a:ext cx="3405960" cy="15822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Vous retrouvez les éléments à renseigner d’un RDV classique.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Si besoin, vous pouvez élargir la vue et aller vers la création complète de RDV en cliquant sur « plus de détails ».</a:t>
            </a:r>
            <a:endParaRPr b="0" lang="fr-FR" sz="1400" spc="-1" strike="noStrike">
              <a:solidFill>
                <a:srgbClr val="000000"/>
              </a:solidFill>
              <a:latin typeface="Open Sans"/>
            </a:endParaRPr>
          </a:p>
        </p:txBody>
      </p:sp>
      <p:sp>
        <p:nvSpPr>
          <p:cNvPr id="991" name="Ellipse 18"/>
          <p:cNvSpPr/>
          <p:nvPr/>
        </p:nvSpPr>
        <p:spPr>
          <a:xfrm>
            <a:off x="1904760" y="5700240"/>
            <a:ext cx="1188360" cy="57888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992" name="Connecteur droit avec flèche 28"/>
          <p:cNvSpPr/>
          <p:nvPr/>
        </p:nvSpPr>
        <p:spPr>
          <a:xfrm>
            <a:off x="2346480" y="2005560"/>
            <a:ext cx="411120" cy="13777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93" name="Connecteur droit avec flèche 30"/>
          <p:cNvSpPr/>
          <p:nvPr/>
        </p:nvSpPr>
        <p:spPr>
          <a:xfrm flipH="1">
            <a:off x="3246480" y="4280040"/>
            <a:ext cx="5196600" cy="16027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994" name="ZoneTexte 2_0"/>
          <p:cNvSpPr/>
          <p:nvPr/>
        </p:nvSpPr>
        <p:spPr>
          <a:xfrm>
            <a:off x="319680" y="1401120"/>
            <a:ext cx="65199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Cliquez directement dans votre calendrier à la plage horaire souhaitée.</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Une fenêtre de dialogue pour création simplifiée apparaît :</a:t>
            </a:r>
            <a:endParaRPr b="0" lang="fr-FR" sz="1400" spc="-1" strike="noStrike">
              <a:solidFill>
                <a:srgbClr val="000000"/>
              </a:solidFill>
              <a:latin typeface="Open Sans"/>
            </a:endParaRPr>
          </a:p>
        </p:txBody>
      </p:sp>
      <p:sp>
        <p:nvSpPr>
          <p:cNvPr id="995" name=""/>
          <p:cNvSpPr txBox="1"/>
          <p:nvPr/>
        </p:nvSpPr>
        <p:spPr>
          <a:xfrm>
            <a:off x="5425920" y="6301080"/>
            <a:ext cx="1349640" cy="427320"/>
          </a:xfrm>
          <a:prstGeom prst="rect">
            <a:avLst/>
          </a:prstGeom>
          <a:noFill/>
          <a:ln w="0">
            <a:noFill/>
          </a:ln>
        </p:spPr>
        <p:txBody>
          <a:bodyPr lIns="90000" rIns="90000" tIns="45000" bIns="45000" anchor="t">
            <a:noAutofit/>
          </a:bodyPr>
          <a:p>
            <a:fld id="{BC5A0728-3FBB-4063-9CC7-1674AD688C53}"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996" name=""/>
          <p:cNvSpPr txBox="1"/>
          <p:nvPr/>
        </p:nvSpPr>
        <p:spPr>
          <a:xfrm>
            <a:off x="6229080" y="6301080"/>
            <a:ext cx="915480" cy="427320"/>
          </a:xfrm>
          <a:prstGeom prst="rect">
            <a:avLst/>
          </a:prstGeom>
          <a:noFill/>
          <a:ln w="0">
            <a:noFill/>
          </a:ln>
        </p:spPr>
        <p:txBody>
          <a:bodyPr lIns="90000" rIns="90000" tIns="45000" bIns="45000" anchor="t">
            <a:noAutofit/>
          </a:bodyPr>
          <a:p>
            <a:fld id="{D8E798DA-BEC5-4321-A713-45DCEC6FC4AD}"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97" name="ZoneTexte 73"/>
          <p:cNvSpPr/>
          <p:nvPr/>
        </p:nvSpPr>
        <p:spPr>
          <a:xfrm>
            <a:off x="3624840" y="788400"/>
            <a:ext cx="49420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Modifier, Déplacer ou Supprimer un RDV</a:t>
            </a:r>
            <a:endParaRPr b="0" lang="fr-FR" sz="1600" spc="-1" strike="noStrike">
              <a:solidFill>
                <a:srgbClr val="000000"/>
              </a:solidFill>
              <a:latin typeface="Open Sans"/>
            </a:endParaRPr>
          </a:p>
        </p:txBody>
      </p:sp>
      <p:sp>
        <p:nvSpPr>
          <p:cNvPr id="998" name="ZoneTexte 74"/>
          <p:cNvSpPr/>
          <p:nvPr/>
        </p:nvSpPr>
        <p:spPr>
          <a:xfrm>
            <a:off x="472320" y="2001240"/>
            <a:ext cx="10103760" cy="9428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Il est possible de déplacer un RDV en effectuant un simple « glisser/déposer » dans votre agenda.</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Si le RDV contient plusieurs participants, une boite de dialogue apparaît vous proposer d’envoyer un mail d’avertissement de la modification aux participants. </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pic>
        <p:nvPicPr>
          <p:cNvPr id="999" name="Image 36" descr=""/>
          <p:cNvPicPr/>
          <p:nvPr/>
        </p:nvPicPr>
        <p:blipFill>
          <a:blip r:embed="rId1"/>
          <a:stretch/>
        </p:blipFill>
        <p:spPr>
          <a:xfrm>
            <a:off x="563760" y="3263400"/>
            <a:ext cx="3870720" cy="1293120"/>
          </a:xfrm>
          <a:prstGeom prst="rect">
            <a:avLst/>
          </a:prstGeom>
          <a:ln w="0">
            <a:noFill/>
          </a:ln>
        </p:spPr>
      </p:pic>
      <p:sp>
        <p:nvSpPr>
          <p:cNvPr id="1000" name="ZoneTexte 75"/>
          <p:cNvSpPr/>
          <p:nvPr/>
        </p:nvSpPr>
        <p:spPr>
          <a:xfrm>
            <a:off x="5151240" y="3356280"/>
            <a:ext cx="6385320" cy="94284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Pour effectuer toute autre modification, il suffit de double-cliquer sur le RDV pour rentrer de nouveau dans l’interface de création.</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Pour toute modification, la machine vous proposera d’envoyer une notification aux participants.</a:t>
            </a:r>
            <a:endParaRPr b="0" lang="fr-FR" sz="1400" spc="-1" strike="noStrike">
              <a:solidFill>
                <a:srgbClr val="000000"/>
              </a:solidFill>
              <a:latin typeface="Open Sans"/>
            </a:endParaRPr>
          </a:p>
        </p:txBody>
      </p:sp>
      <p:sp>
        <p:nvSpPr>
          <p:cNvPr id="1001" name="ZoneTexte 76"/>
          <p:cNvSpPr/>
          <p:nvPr/>
        </p:nvSpPr>
        <p:spPr>
          <a:xfrm>
            <a:off x="396360" y="4979160"/>
            <a:ext cx="950364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La suppression s’effectue via le bouton « supprimer » en haut à gauche de l’interface principale.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En cas de RDV récurrent, la machine vous demandera si vous souhaitez modifier uniquement l’occurrence sélectionnée ou toute la série.</a:t>
            </a:r>
            <a:endParaRPr b="0" lang="fr-FR" sz="1400" spc="-1" strike="noStrike">
              <a:solidFill>
                <a:srgbClr val="000000"/>
              </a:solidFill>
              <a:latin typeface="Open Sans"/>
            </a:endParaRPr>
          </a:p>
        </p:txBody>
      </p:sp>
      <p:sp>
        <p:nvSpPr>
          <p:cNvPr id="1002" name=""/>
          <p:cNvSpPr txBox="1"/>
          <p:nvPr/>
        </p:nvSpPr>
        <p:spPr>
          <a:xfrm>
            <a:off x="5425920" y="6301080"/>
            <a:ext cx="1349640" cy="427320"/>
          </a:xfrm>
          <a:prstGeom prst="rect">
            <a:avLst/>
          </a:prstGeom>
          <a:noFill/>
          <a:ln w="0">
            <a:noFill/>
          </a:ln>
        </p:spPr>
        <p:txBody>
          <a:bodyPr lIns="90000" rIns="90000" tIns="45000" bIns="45000" anchor="t">
            <a:noAutofit/>
          </a:bodyPr>
          <a:p>
            <a:fld id="{6F50ED9C-0451-4A54-8885-1E59A9DEE10A}"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03" name=""/>
          <p:cNvSpPr txBox="1"/>
          <p:nvPr/>
        </p:nvSpPr>
        <p:spPr>
          <a:xfrm>
            <a:off x="6229080" y="6301080"/>
            <a:ext cx="915480" cy="427320"/>
          </a:xfrm>
          <a:prstGeom prst="rect">
            <a:avLst/>
          </a:prstGeom>
          <a:noFill/>
          <a:ln w="0">
            <a:noFill/>
          </a:ln>
        </p:spPr>
        <p:txBody>
          <a:bodyPr lIns="90000" rIns="90000" tIns="45000" bIns="45000" anchor="t">
            <a:noAutofit/>
          </a:bodyPr>
          <a:p>
            <a:fld id="{5C4EB86F-AB32-4CFB-B4D8-45A863336A6C}"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04" name="Rectangle 5"/>
          <p:cNvSpPr/>
          <p:nvPr/>
        </p:nvSpPr>
        <p:spPr>
          <a:xfrm>
            <a:off x="3716280" y="566640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05" name="ZoneTexte 77"/>
          <p:cNvSpPr/>
          <p:nvPr/>
        </p:nvSpPr>
        <p:spPr>
          <a:xfrm>
            <a:off x="4741560" y="788400"/>
            <a:ext cx="27100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Clic droit sur un RDV</a:t>
            </a:r>
            <a:endParaRPr b="0" lang="fr-FR" sz="1600" spc="-1" strike="noStrike">
              <a:solidFill>
                <a:srgbClr val="000000"/>
              </a:solidFill>
              <a:latin typeface="Open Sans"/>
            </a:endParaRPr>
          </a:p>
        </p:txBody>
      </p:sp>
      <p:pic>
        <p:nvPicPr>
          <p:cNvPr id="1006" name="Image 38" descr=""/>
          <p:cNvPicPr/>
          <p:nvPr/>
        </p:nvPicPr>
        <p:blipFill>
          <a:blip r:embed="rId1"/>
          <a:stretch/>
        </p:blipFill>
        <p:spPr>
          <a:xfrm>
            <a:off x="823320" y="1748520"/>
            <a:ext cx="3809520" cy="4749480"/>
          </a:xfrm>
          <a:prstGeom prst="rect">
            <a:avLst/>
          </a:prstGeom>
          <a:ln w="0">
            <a:noFill/>
          </a:ln>
        </p:spPr>
      </p:pic>
      <p:sp>
        <p:nvSpPr>
          <p:cNvPr id="1007" name="ZoneTexte 78"/>
          <p:cNvSpPr/>
          <p:nvPr/>
        </p:nvSpPr>
        <p:spPr>
          <a:xfrm>
            <a:off x="5562720" y="1695600"/>
            <a:ext cx="486108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Ouvrir</a:t>
            </a:r>
            <a:r>
              <a:rPr b="0" lang="fr-FR" sz="1400" spc="-1" strike="noStrike">
                <a:solidFill>
                  <a:srgbClr val="000000"/>
                </a:solidFill>
                <a:latin typeface="Open Sans"/>
              </a:rPr>
              <a:t> : Ouvre l’interface de modification du RDV</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Imprimer </a:t>
            </a:r>
            <a:r>
              <a:rPr b="0" lang="fr-FR" sz="1400" spc="-1" strike="noStrike">
                <a:solidFill>
                  <a:srgbClr val="000000"/>
                </a:solidFill>
                <a:latin typeface="Open Sans"/>
              </a:rPr>
              <a:t>: Permet d’imprimer le RDV sous forme de résumé texte.</a:t>
            </a:r>
            <a:endParaRPr b="0" lang="fr-FR" sz="1400" spc="-1" strike="noStrike">
              <a:solidFill>
                <a:srgbClr val="000000"/>
              </a:solidFill>
              <a:latin typeface="Open Sans"/>
            </a:endParaRPr>
          </a:p>
        </p:txBody>
      </p:sp>
      <p:pic>
        <p:nvPicPr>
          <p:cNvPr id="1008" name="Image 40" descr=""/>
          <p:cNvPicPr/>
          <p:nvPr/>
        </p:nvPicPr>
        <p:blipFill>
          <a:blip r:embed="rId2"/>
          <a:stretch/>
        </p:blipFill>
        <p:spPr>
          <a:xfrm>
            <a:off x="5562720" y="2794320"/>
            <a:ext cx="4406760" cy="2217960"/>
          </a:xfrm>
          <a:prstGeom prst="rect">
            <a:avLst/>
          </a:prstGeom>
          <a:ln w="0">
            <a:noFill/>
          </a:ln>
        </p:spPr>
      </p:pic>
      <p:sp>
        <p:nvSpPr>
          <p:cNvPr id="1009" name="ZoneTexte 79"/>
          <p:cNvSpPr/>
          <p:nvPr/>
        </p:nvSpPr>
        <p:spPr>
          <a:xfrm>
            <a:off x="5562720" y="5160600"/>
            <a:ext cx="4337280" cy="1369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Ré-inviter les participants </a:t>
            </a:r>
            <a:r>
              <a:rPr b="0" lang="fr-FR" sz="1400" spc="-1" strike="noStrike">
                <a:solidFill>
                  <a:srgbClr val="000000"/>
                </a:solidFill>
                <a:latin typeface="Open Sans"/>
              </a:rPr>
              <a:t>: renvoie une invitation à tous</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Créer une copie </a:t>
            </a:r>
            <a:r>
              <a:rPr b="0" lang="fr-FR" sz="1400" spc="-1" strike="noStrike">
                <a:solidFill>
                  <a:srgbClr val="000000"/>
                </a:solidFill>
                <a:latin typeface="Open Sans"/>
              </a:rPr>
              <a:t>: Ouvre l’interface de création de RDV avec les caractéristiques du RDV choisi dans le but d’en créer un nouveau.</a:t>
            </a:r>
            <a:endParaRPr b="0" lang="fr-FR" sz="1400" spc="-1" strike="noStrike">
              <a:solidFill>
                <a:srgbClr val="000000"/>
              </a:solidFill>
              <a:latin typeface="Open Sans"/>
            </a:endParaRPr>
          </a:p>
        </p:txBody>
      </p:sp>
      <p:sp>
        <p:nvSpPr>
          <p:cNvPr id="1010" name=""/>
          <p:cNvSpPr txBox="1"/>
          <p:nvPr/>
        </p:nvSpPr>
        <p:spPr>
          <a:xfrm>
            <a:off x="5425920" y="6445080"/>
            <a:ext cx="1349640" cy="427320"/>
          </a:xfrm>
          <a:prstGeom prst="rect">
            <a:avLst/>
          </a:prstGeom>
          <a:noFill/>
          <a:ln w="0">
            <a:noFill/>
          </a:ln>
        </p:spPr>
        <p:txBody>
          <a:bodyPr lIns="90000" rIns="90000" tIns="45000" bIns="45000" anchor="t">
            <a:noAutofit/>
          </a:bodyPr>
          <a:p>
            <a:fld id="{1EA0CEEB-6775-490F-AEDC-1BDF83B09D1B}"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11" name=""/>
          <p:cNvSpPr txBox="1"/>
          <p:nvPr/>
        </p:nvSpPr>
        <p:spPr>
          <a:xfrm>
            <a:off x="6229080" y="6445080"/>
            <a:ext cx="915480" cy="427320"/>
          </a:xfrm>
          <a:prstGeom prst="rect">
            <a:avLst/>
          </a:prstGeom>
          <a:noFill/>
          <a:ln w="0">
            <a:noFill/>
          </a:ln>
        </p:spPr>
        <p:txBody>
          <a:bodyPr lIns="90000" rIns="90000" tIns="45000" bIns="45000" anchor="t">
            <a:noAutofit/>
          </a:bodyPr>
          <a:p>
            <a:fld id="{23F8EF4E-73D6-47AD-A864-3A2B5592A1FC}"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2" name="Rectangle 6"/>
          <p:cNvSpPr/>
          <p:nvPr/>
        </p:nvSpPr>
        <p:spPr>
          <a:xfrm>
            <a:off x="3788280" y="568800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13" name="ZoneTexte 80"/>
          <p:cNvSpPr/>
          <p:nvPr/>
        </p:nvSpPr>
        <p:spPr>
          <a:xfrm>
            <a:off x="4741560" y="788400"/>
            <a:ext cx="27100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Clic droit sur un RDV</a:t>
            </a:r>
            <a:endParaRPr b="0" lang="fr-FR" sz="1600" spc="-1" strike="noStrike">
              <a:solidFill>
                <a:srgbClr val="000000"/>
              </a:solidFill>
              <a:latin typeface="Open Sans"/>
            </a:endParaRPr>
          </a:p>
        </p:txBody>
      </p:sp>
      <p:pic>
        <p:nvPicPr>
          <p:cNvPr id="1014" name="Image 41" descr=""/>
          <p:cNvPicPr/>
          <p:nvPr/>
        </p:nvPicPr>
        <p:blipFill>
          <a:blip r:embed="rId1"/>
          <a:stretch/>
        </p:blipFill>
        <p:spPr>
          <a:xfrm>
            <a:off x="823320" y="1748520"/>
            <a:ext cx="3809520" cy="4749480"/>
          </a:xfrm>
          <a:prstGeom prst="rect">
            <a:avLst/>
          </a:prstGeom>
          <a:ln w="0">
            <a:noFill/>
          </a:ln>
        </p:spPr>
      </p:pic>
      <p:sp>
        <p:nvSpPr>
          <p:cNvPr id="1015" name="ZoneTexte 81"/>
          <p:cNvSpPr/>
          <p:nvPr/>
        </p:nvSpPr>
        <p:spPr>
          <a:xfrm>
            <a:off x="5562720" y="1875600"/>
            <a:ext cx="5973840" cy="39265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Répondre à tous </a:t>
            </a:r>
            <a:r>
              <a:rPr b="0" lang="fr-FR" sz="1400" spc="-1" strike="noStrike">
                <a:solidFill>
                  <a:srgbClr val="000000"/>
                </a:solidFill>
                <a:latin typeface="Open Sans"/>
              </a:rPr>
              <a:t>:  Envoyer un mail à tous les participants avec un rappel de la réunion dans le corps du message.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Faire suivre </a:t>
            </a:r>
            <a:r>
              <a:rPr b="0" lang="fr-FR" sz="1400" spc="-1" strike="noStrike">
                <a:solidFill>
                  <a:srgbClr val="000000"/>
                </a:solidFill>
                <a:latin typeface="Open Sans"/>
              </a:rPr>
              <a:t>:  Transmets l’invitation au RDV à un nouveau participant (utile lorsque vous n’êtes pas l’organisateur du RDV et donc ne pouvez pas inviter directement d’autres participants)</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Annuler</a:t>
            </a:r>
            <a:r>
              <a:rPr b="0" lang="fr-FR" sz="1400" spc="-1" strike="noStrike">
                <a:solidFill>
                  <a:srgbClr val="000000"/>
                </a:solidFill>
                <a:latin typeface="Open Sans"/>
              </a:rPr>
              <a:t> : Supprime le RDV. Une boite de dialogue apparait pour vous proposer d’envoyer un message aux autres participants lorsqu’il y en a.</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Déplacer</a:t>
            </a:r>
            <a:r>
              <a:rPr b="0" lang="fr-FR" sz="1400" spc="-1" strike="noStrike">
                <a:solidFill>
                  <a:srgbClr val="000000"/>
                </a:solidFill>
                <a:latin typeface="Open Sans"/>
              </a:rPr>
              <a:t> : Changer le RDV de calendrier</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Marquer rendez-vous </a:t>
            </a:r>
            <a:r>
              <a:rPr b="0" lang="fr-FR" sz="1400" spc="-1" strike="noStrike">
                <a:solidFill>
                  <a:srgbClr val="000000"/>
                </a:solidFill>
                <a:latin typeface="Open Sans"/>
              </a:rPr>
              <a:t>: Permet d’appliquer un Tag au RDV</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Montrer l’original </a:t>
            </a:r>
            <a:r>
              <a:rPr b="0" lang="fr-FR" sz="1400" spc="-1" strike="noStrike">
                <a:solidFill>
                  <a:srgbClr val="000000"/>
                </a:solidFill>
                <a:latin typeface="Open Sans"/>
              </a:rPr>
              <a:t>: Affiche le langage « machine » du RDV. Utile pour un debug, peut être demandé par le support.</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sp>
        <p:nvSpPr>
          <p:cNvPr id="1016" name=""/>
          <p:cNvSpPr txBox="1"/>
          <p:nvPr/>
        </p:nvSpPr>
        <p:spPr>
          <a:xfrm>
            <a:off x="5426280" y="6445440"/>
            <a:ext cx="1349640" cy="427320"/>
          </a:xfrm>
          <a:prstGeom prst="rect">
            <a:avLst/>
          </a:prstGeom>
          <a:noFill/>
          <a:ln w="0">
            <a:noFill/>
          </a:ln>
        </p:spPr>
        <p:txBody>
          <a:bodyPr lIns="90000" rIns="90000" tIns="45000" bIns="45000" anchor="t">
            <a:noAutofit/>
          </a:bodyPr>
          <a:p>
            <a:fld id="{AEC16071-2BD9-48B6-AAD9-43FC1066A56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17" name=""/>
          <p:cNvSpPr txBox="1"/>
          <p:nvPr/>
        </p:nvSpPr>
        <p:spPr>
          <a:xfrm>
            <a:off x="6229440" y="6445440"/>
            <a:ext cx="915480" cy="427320"/>
          </a:xfrm>
          <a:prstGeom prst="rect">
            <a:avLst/>
          </a:prstGeom>
          <a:noFill/>
          <a:ln w="0">
            <a:noFill/>
          </a:ln>
        </p:spPr>
        <p:txBody>
          <a:bodyPr lIns="90000" rIns="90000" tIns="45000" bIns="45000" anchor="t">
            <a:noAutofit/>
          </a:bodyPr>
          <a:p>
            <a:fld id="{CC11A230-21B3-45B5-947A-C0260F5049EE}"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18" name="ZoneTexte 82"/>
          <p:cNvSpPr/>
          <p:nvPr/>
        </p:nvSpPr>
        <p:spPr>
          <a:xfrm>
            <a:off x="4165200" y="788400"/>
            <a:ext cx="386208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Clic droit sur le vide dans l’agenda </a:t>
            </a:r>
            <a:endParaRPr b="0" lang="fr-FR" sz="1600" spc="-1" strike="noStrike">
              <a:solidFill>
                <a:srgbClr val="000000"/>
              </a:solidFill>
              <a:latin typeface="Open Sans"/>
            </a:endParaRPr>
          </a:p>
        </p:txBody>
      </p:sp>
      <p:pic>
        <p:nvPicPr>
          <p:cNvPr id="1019" name="Image 42" descr=""/>
          <p:cNvPicPr/>
          <p:nvPr/>
        </p:nvPicPr>
        <p:blipFill>
          <a:blip r:embed="rId1"/>
          <a:stretch/>
        </p:blipFill>
        <p:spPr>
          <a:xfrm>
            <a:off x="457920" y="1848600"/>
            <a:ext cx="4241520" cy="1854000"/>
          </a:xfrm>
          <a:prstGeom prst="rect">
            <a:avLst/>
          </a:prstGeom>
          <a:ln w="0">
            <a:noFill/>
          </a:ln>
        </p:spPr>
      </p:pic>
      <p:pic>
        <p:nvPicPr>
          <p:cNvPr id="1020" name="Image 43" descr=""/>
          <p:cNvPicPr/>
          <p:nvPr/>
        </p:nvPicPr>
        <p:blipFill>
          <a:blip r:embed="rId2"/>
          <a:stretch/>
        </p:blipFill>
        <p:spPr>
          <a:xfrm>
            <a:off x="6766560" y="2509560"/>
            <a:ext cx="5033880" cy="2942280"/>
          </a:xfrm>
          <a:prstGeom prst="rect">
            <a:avLst/>
          </a:prstGeom>
          <a:ln w="0">
            <a:noFill/>
          </a:ln>
        </p:spPr>
      </p:pic>
      <p:sp>
        <p:nvSpPr>
          <p:cNvPr id="1021" name="ZoneTexte 83"/>
          <p:cNvSpPr/>
          <p:nvPr/>
        </p:nvSpPr>
        <p:spPr>
          <a:xfrm>
            <a:off x="5242320" y="1525320"/>
            <a:ext cx="684252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Permet de créer un RDV ou un RDV « journée entière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Voir ci-dessous visualisation du RDV « journée entière » dans l’agenda.</a:t>
            </a:r>
            <a:endParaRPr b="0" lang="fr-FR" sz="1400" spc="-1" strike="noStrike">
              <a:solidFill>
                <a:srgbClr val="000000"/>
              </a:solidFill>
              <a:latin typeface="Open Sans"/>
            </a:endParaRPr>
          </a:p>
        </p:txBody>
      </p:sp>
      <p:pic>
        <p:nvPicPr>
          <p:cNvPr id="1022" name="Image 44" descr=""/>
          <p:cNvPicPr/>
          <p:nvPr/>
        </p:nvPicPr>
        <p:blipFill>
          <a:blip r:embed="rId3"/>
          <a:stretch/>
        </p:blipFill>
        <p:spPr>
          <a:xfrm>
            <a:off x="2788920" y="4739040"/>
            <a:ext cx="3545280" cy="1841040"/>
          </a:xfrm>
          <a:prstGeom prst="rect">
            <a:avLst/>
          </a:prstGeom>
          <a:ln w="0">
            <a:noFill/>
          </a:ln>
        </p:spPr>
      </p:pic>
      <p:sp>
        <p:nvSpPr>
          <p:cNvPr id="1023" name="ZoneTexte 84"/>
          <p:cNvSpPr/>
          <p:nvPr/>
        </p:nvSpPr>
        <p:spPr>
          <a:xfrm>
            <a:off x="457920" y="3994920"/>
            <a:ext cx="587628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Afficher aujourd’hui : équivaut au bouton « aujourd’hui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Affichage : permet de modifier la vue du calendrier :</a:t>
            </a:r>
            <a:endParaRPr b="0" lang="fr-FR" sz="1400" spc="-1" strike="noStrike">
              <a:solidFill>
                <a:srgbClr val="000000"/>
              </a:solidFill>
              <a:latin typeface="Open Sans"/>
            </a:endParaRPr>
          </a:p>
        </p:txBody>
      </p:sp>
      <p:pic>
        <p:nvPicPr>
          <p:cNvPr id="1024" name="" descr=""/>
          <p:cNvPicPr/>
          <p:nvPr/>
        </p:nvPicPr>
        <p:blipFill>
          <a:blip r:embed="rId4"/>
          <a:stretch/>
        </p:blipFill>
        <p:spPr>
          <a:xfrm>
            <a:off x="11088000" y="97920"/>
            <a:ext cx="1008000" cy="312480"/>
          </a:xfrm>
          <a:prstGeom prst="rect">
            <a:avLst/>
          </a:prstGeom>
          <a:ln w="0">
            <a:noFill/>
          </a:ln>
        </p:spPr>
      </p:pic>
      <p:sp>
        <p:nvSpPr>
          <p:cNvPr id="1025" name=""/>
          <p:cNvSpPr txBox="1"/>
          <p:nvPr/>
        </p:nvSpPr>
        <p:spPr>
          <a:xfrm>
            <a:off x="5426280" y="6445440"/>
            <a:ext cx="1349640" cy="427320"/>
          </a:xfrm>
          <a:prstGeom prst="rect">
            <a:avLst/>
          </a:prstGeom>
          <a:noFill/>
          <a:ln w="0">
            <a:noFill/>
          </a:ln>
        </p:spPr>
        <p:txBody>
          <a:bodyPr lIns="90000" rIns="90000" tIns="45000" bIns="45000" anchor="t">
            <a:noAutofit/>
          </a:bodyPr>
          <a:p>
            <a:fld id="{91EFD094-EF34-434E-AAD2-EC1EFCE6833F}"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26" name=""/>
          <p:cNvSpPr txBox="1"/>
          <p:nvPr/>
        </p:nvSpPr>
        <p:spPr>
          <a:xfrm>
            <a:off x="6229440" y="6445440"/>
            <a:ext cx="915480" cy="427320"/>
          </a:xfrm>
          <a:prstGeom prst="rect">
            <a:avLst/>
          </a:prstGeom>
          <a:noFill/>
          <a:ln w="0">
            <a:noFill/>
          </a:ln>
        </p:spPr>
        <p:txBody>
          <a:bodyPr lIns="90000" rIns="90000" tIns="45000" bIns="45000" anchor="t">
            <a:noAutofit/>
          </a:bodyPr>
          <a:p>
            <a:fld id="{2F60D4C0-3439-4E64-84B1-3ABF9F6F07B9}"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27" name="" descr=""/>
          <p:cNvPicPr/>
          <p:nvPr/>
        </p:nvPicPr>
        <p:blipFill>
          <a:blip r:embed="rId1"/>
          <a:stretch/>
        </p:blipFill>
        <p:spPr>
          <a:xfrm>
            <a:off x="2736000" y="2978280"/>
            <a:ext cx="5443560" cy="2781720"/>
          </a:xfrm>
          <a:prstGeom prst="rect">
            <a:avLst/>
          </a:prstGeom>
          <a:ln w="0">
            <a:noFill/>
          </a:ln>
        </p:spPr>
      </p:pic>
      <p:sp>
        <p:nvSpPr>
          <p:cNvPr id="1028" name="Rectangle 7"/>
          <p:cNvSpPr/>
          <p:nvPr/>
        </p:nvSpPr>
        <p:spPr>
          <a:xfrm>
            <a:off x="3788640" y="568656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29" name="ZoneTexte 85"/>
          <p:cNvSpPr/>
          <p:nvPr/>
        </p:nvSpPr>
        <p:spPr>
          <a:xfrm>
            <a:off x="380880" y="1594440"/>
            <a:ext cx="116276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L’Interface du webmail vous permet de disposer de plusieurs calendriers personnels mais aussi de visualiser d’autres calendriers, internes à votre organisation, comme externes.  Vous pouvez en ajouter et en retirer comme vous le souhaitez.</a:t>
            </a:r>
            <a:endParaRPr b="0" lang="fr-FR" sz="1400" spc="-1" strike="noStrike">
              <a:solidFill>
                <a:srgbClr val="000000"/>
              </a:solidFill>
              <a:latin typeface="Open Sans"/>
            </a:endParaRPr>
          </a:p>
        </p:txBody>
      </p:sp>
      <p:sp>
        <p:nvSpPr>
          <p:cNvPr id="1030" name="ZoneTexte 86"/>
          <p:cNvSpPr/>
          <p:nvPr/>
        </p:nvSpPr>
        <p:spPr>
          <a:xfrm>
            <a:off x="8412480" y="2963520"/>
            <a:ext cx="3276360" cy="729720"/>
          </a:xfrm>
          <a:prstGeom prst="rect">
            <a:avLst/>
          </a:prstGeom>
          <a:noFill/>
          <a:ln w="0">
            <a:noFill/>
          </a:ln>
        </p:spPr>
        <p:style>
          <a:lnRef idx="0"/>
          <a:fillRef idx="0"/>
          <a:effectRef idx="0"/>
          <a:fontRef idx="minor"/>
        </p:style>
        <p:txBody>
          <a:bodyPr lIns="90000" rIns="90000" tIns="45000" bIns="45000" anchor="t">
            <a:spAutoFit/>
          </a:bodyPr>
          <a:p>
            <a:pPr algn="ctr"/>
            <a:r>
              <a:rPr b="0" lang="fr-FR" sz="1400" spc="-1" strike="noStrike">
                <a:solidFill>
                  <a:srgbClr val="000000"/>
                </a:solidFill>
                <a:latin typeface="Open Sans"/>
              </a:rPr>
              <a:t>Cliquez sur la roue dentée à droite de l’onglet « calendriers » dans la colonne verticale de gauche.</a:t>
            </a:r>
            <a:endParaRPr b="0" lang="fr-FR" sz="1400" spc="-1" strike="noStrike">
              <a:solidFill>
                <a:srgbClr val="000000"/>
              </a:solidFill>
              <a:latin typeface="Arial"/>
            </a:endParaRPr>
          </a:p>
        </p:txBody>
      </p:sp>
      <p:sp>
        <p:nvSpPr>
          <p:cNvPr id="1031" name="Ellipse 25"/>
          <p:cNvSpPr/>
          <p:nvPr/>
        </p:nvSpPr>
        <p:spPr>
          <a:xfrm>
            <a:off x="4343400" y="3672720"/>
            <a:ext cx="639720" cy="624600"/>
          </a:xfrm>
          <a:prstGeom prst="ellipse">
            <a:avLst/>
          </a:prstGeom>
          <a:noFill/>
          <a:ln w="3168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32" name="Connecteur droit avec flèche 31"/>
          <p:cNvSpPr/>
          <p:nvPr/>
        </p:nvSpPr>
        <p:spPr>
          <a:xfrm flipH="1">
            <a:off x="5121360" y="3419640"/>
            <a:ext cx="3276360" cy="420480"/>
          </a:xfrm>
          <a:prstGeom prst="straightConnector1">
            <a:avLst/>
          </a:prstGeom>
          <a:noFill/>
          <a:ln w="3492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33" name=""/>
          <p:cNvSpPr txBox="1"/>
          <p:nvPr/>
        </p:nvSpPr>
        <p:spPr>
          <a:xfrm>
            <a:off x="3902400" y="788400"/>
            <a:ext cx="4385520" cy="375480"/>
          </a:xfrm>
          <a:prstGeom prst="rect">
            <a:avLst/>
          </a:prstGeom>
          <a:noFill/>
          <a:ln w="0">
            <a:noFill/>
          </a:ln>
        </p:spPr>
        <p:txBody>
          <a:bodyPr lIns="90000" rIns="90000" tIns="45000" bIns="45000" anchor="t">
            <a:noAutofit/>
          </a:bodyPr>
          <a:p>
            <a:pPr algn="ctr"/>
            <a:r>
              <a:rPr b="1" lang="fr-FR" sz="1600" spc="-1" strike="noStrike">
                <a:solidFill>
                  <a:srgbClr val="000000"/>
                </a:solidFill>
                <a:latin typeface="Open Sans"/>
              </a:rPr>
              <a:t>Ajouter de nouveaux calendriers</a:t>
            </a:r>
            <a:endParaRPr b="0" lang="fr-FR" sz="1600" spc="-1" strike="noStrike">
              <a:solidFill>
                <a:srgbClr val="000000"/>
              </a:solidFill>
              <a:latin typeface="Arial"/>
            </a:endParaRPr>
          </a:p>
        </p:txBody>
      </p:sp>
      <p:pic>
        <p:nvPicPr>
          <p:cNvPr id="1034" name="" descr=""/>
          <p:cNvPicPr/>
          <p:nvPr/>
        </p:nvPicPr>
        <p:blipFill>
          <a:blip r:embed="rId2"/>
          <a:stretch/>
        </p:blipFill>
        <p:spPr>
          <a:xfrm>
            <a:off x="11088000" y="97920"/>
            <a:ext cx="1008000" cy="312480"/>
          </a:xfrm>
          <a:prstGeom prst="rect">
            <a:avLst/>
          </a:prstGeom>
          <a:ln w="0">
            <a:noFill/>
          </a:ln>
        </p:spPr>
      </p:pic>
      <p:sp>
        <p:nvSpPr>
          <p:cNvPr id="1035" name=""/>
          <p:cNvSpPr txBox="1"/>
          <p:nvPr/>
        </p:nvSpPr>
        <p:spPr>
          <a:xfrm>
            <a:off x="5426280" y="6445440"/>
            <a:ext cx="1349640" cy="427320"/>
          </a:xfrm>
          <a:prstGeom prst="rect">
            <a:avLst/>
          </a:prstGeom>
          <a:noFill/>
          <a:ln w="0">
            <a:noFill/>
          </a:ln>
        </p:spPr>
        <p:txBody>
          <a:bodyPr lIns="90000" rIns="90000" tIns="45000" bIns="45000" anchor="t">
            <a:noAutofit/>
          </a:bodyPr>
          <a:p>
            <a:fld id="{34A1EA68-CC0F-4FBF-85A4-13F7CC695955}"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36" name=""/>
          <p:cNvSpPr txBox="1"/>
          <p:nvPr/>
        </p:nvSpPr>
        <p:spPr>
          <a:xfrm>
            <a:off x="6229440" y="6445440"/>
            <a:ext cx="915480" cy="427320"/>
          </a:xfrm>
          <a:prstGeom prst="rect">
            <a:avLst/>
          </a:prstGeom>
          <a:noFill/>
          <a:ln w="0">
            <a:noFill/>
          </a:ln>
        </p:spPr>
        <p:txBody>
          <a:bodyPr lIns="90000" rIns="90000" tIns="45000" bIns="45000" anchor="t">
            <a:noAutofit/>
          </a:bodyPr>
          <a:p>
            <a:fld id="{457C866D-5655-4F8B-865D-9A1DA6D4E446}"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37" name="Rectangle 8"/>
          <p:cNvSpPr/>
          <p:nvPr/>
        </p:nvSpPr>
        <p:spPr>
          <a:xfrm>
            <a:off x="3788640" y="5686920"/>
            <a:ext cx="4204080" cy="975600"/>
          </a:xfrm>
          <a:prstGeom prst="rect">
            <a:avLst/>
          </a:prstGeom>
          <a:solidFill>
            <a:srgbClr val="ffffff"/>
          </a:solidFill>
          <a:ln w="12600">
            <a:noFill/>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38" name="ZoneTexte 87"/>
          <p:cNvSpPr/>
          <p:nvPr/>
        </p:nvSpPr>
        <p:spPr>
          <a:xfrm>
            <a:off x="380880" y="1489320"/>
            <a:ext cx="116276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Calendrier personnel, interne. </a:t>
            </a:r>
            <a:endParaRPr b="0" lang="fr-FR" sz="1400" spc="-1" strike="noStrike">
              <a:solidFill>
                <a:srgbClr val="000000"/>
              </a:solidFill>
              <a:latin typeface="Open Sans"/>
            </a:endParaRPr>
          </a:p>
        </p:txBody>
      </p:sp>
      <p:pic>
        <p:nvPicPr>
          <p:cNvPr id="1039" name="Image 45" descr=""/>
          <p:cNvPicPr/>
          <p:nvPr/>
        </p:nvPicPr>
        <p:blipFill>
          <a:blip r:embed="rId1"/>
          <a:stretch/>
        </p:blipFill>
        <p:spPr>
          <a:xfrm>
            <a:off x="490320" y="2006280"/>
            <a:ext cx="3266280" cy="1593720"/>
          </a:xfrm>
          <a:prstGeom prst="rect">
            <a:avLst/>
          </a:prstGeom>
          <a:ln w="0">
            <a:noFill/>
          </a:ln>
        </p:spPr>
      </p:pic>
      <p:pic>
        <p:nvPicPr>
          <p:cNvPr id="1040" name="Image 46" descr=""/>
          <p:cNvPicPr/>
          <p:nvPr/>
        </p:nvPicPr>
        <p:blipFill>
          <a:blip r:embed="rId2"/>
          <a:stretch/>
        </p:blipFill>
        <p:spPr>
          <a:xfrm>
            <a:off x="7360920" y="1932120"/>
            <a:ext cx="4647960" cy="1667880"/>
          </a:xfrm>
          <a:prstGeom prst="rect">
            <a:avLst/>
          </a:prstGeom>
          <a:ln w="0">
            <a:noFill/>
          </a:ln>
        </p:spPr>
      </p:pic>
      <p:sp>
        <p:nvSpPr>
          <p:cNvPr id="1041" name="ZoneTexte 88"/>
          <p:cNvSpPr/>
          <p:nvPr/>
        </p:nvSpPr>
        <p:spPr>
          <a:xfrm>
            <a:off x="3992760" y="2051280"/>
            <a:ext cx="323064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J’indique le nom et la couleur.</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Le nouveau calendrier s’ajoute dans mon arborescence </a:t>
            </a:r>
            <a:endParaRPr b="0" lang="fr-FR" sz="1400" spc="-1" strike="noStrike">
              <a:solidFill>
                <a:srgbClr val="000000"/>
              </a:solidFill>
              <a:latin typeface="Open Sans"/>
            </a:endParaRPr>
          </a:p>
        </p:txBody>
      </p:sp>
      <p:sp>
        <p:nvSpPr>
          <p:cNvPr id="1042" name="ZoneTexte 89"/>
          <p:cNvSpPr/>
          <p:nvPr/>
        </p:nvSpPr>
        <p:spPr>
          <a:xfrm>
            <a:off x="380880" y="3741120"/>
            <a:ext cx="1130508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Cocher / Décocher : </a:t>
            </a:r>
            <a:r>
              <a:rPr b="0" lang="fr-FR" sz="1400" spc="-1" strike="noStrike">
                <a:solidFill>
                  <a:srgbClr val="000000"/>
                </a:solidFill>
                <a:latin typeface="Open Sans"/>
              </a:rPr>
              <a:t>Les calendriers cochés sont ceux affichés dans l’interface. L’avantage de cette interface et de vous permettre de visualiser plusieurs calendriers en même temps, en superposition. </a:t>
            </a:r>
            <a:endParaRPr b="0" lang="fr-FR" sz="1400" spc="-1" strike="noStrike">
              <a:solidFill>
                <a:srgbClr val="000000"/>
              </a:solidFill>
              <a:latin typeface="Open Sans"/>
            </a:endParaRPr>
          </a:p>
        </p:txBody>
      </p:sp>
      <p:sp>
        <p:nvSpPr>
          <p:cNvPr id="1043" name="ZoneTexte 90"/>
          <p:cNvSpPr/>
          <p:nvPr/>
        </p:nvSpPr>
        <p:spPr>
          <a:xfrm>
            <a:off x="4269600" y="788760"/>
            <a:ext cx="365112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Ajouter de nouveaux calendriers</a:t>
            </a:r>
            <a:endParaRPr b="0" lang="fr-FR" sz="1600" spc="-1" strike="noStrike">
              <a:solidFill>
                <a:srgbClr val="000000"/>
              </a:solidFill>
              <a:latin typeface="Open Sans"/>
            </a:endParaRPr>
          </a:p>
        </p:txBody>
      </p:sp>
      <p:sp>
        <p:nvSpPr>
          <p:cNvPr id="1044" name="ZoneTexte 91"/>
          <p:cNvSpPr/>
          <p:nvPr/>
        </p:nvSpPr>
        <p:spPr>
          <a:xfrm>
            <a:off x="373320" y="4588920"/>
            <a:ext cx="116276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Autre calendrier, externe.</a:t>
            </a:r>
            <a:endParaRPr b="0" lang="fr-FR" sz="1400" spc="-1" strike="noStrike">
              <a:solidFill>
                <a:srgbClr val="000000"/>
              </a:solidFill>
              <a:latin typeface="Open Sans"/>
            </a:endParaRPr>
          </a:p>
        </p:txBody>
      </p:sp>
      <p:pic>
        <p:nvPicPr>
          <p:cNvPr id="1045" name="Image 47" descr=""/>
          <p:cNvPicPr/>
          <p:nvPr/>
        </p:nvPicPr>
        <p:blipFill>
          <a:blip r:embed="rId3"/>
          <a:stretch/>
        </p:blipFill>
        <p:spPr>
          <a:xfrm>
            <a:off x="380880" y="5027040"/>
            <a:ext cx="4127040" cy="1638000"/>
          </a:xfrm>
          <a:prstGeom prst="rect">
            <a:avLst/>
          </a:prstGeom>
          <a:ln w="0">
            <a:noFill/>
          </a:ln>
        </p:spPr>
      </p:pic>
      <p:pic>
        <p:nvPicPr>
          <p:cNvPr id="1046" name="Image 48" descr=""/>
          <p:cNvPicPr/>
          <p:nvPr/>
        </p:nvPicPr>
        <p:blipFill>
          <a:blip r:embed="rId4"/>
          <a:stretch/>
        </p:blipFill>
        <p:spPr>
          <a:xfrm>
            <a:off x="4946760" y="4554000"/>
            <a:ext cx="2988360" cy="2039760"/>
          </a:xfrm>
          <a:prstGeom prst="rect">
            <a:avLst/>
          </a:prstGeom>
          <a:ln w="0">
            <a:noFill/>
          </a:ln>
        </p:spPr>
      </p:pic>
      <p:pic>
        <p:nvPicPr>
          <p:cNvPr id="1047" name="Image 49" descr=""/>
          <p:cNvPicPr/>
          <p:nvPr/>
        </p:nvPicPr>
        <p:blipFill>
          <a:blip r:embed="rId5"/>
          <a:stretch/>
        </p:blipFill>
        <p:spPr>
          <a:xfrm>
            <a:off x="8322840" y="4938120"/>
            <a:ext cx="3291480" cy="1547280"/>
          </a:xfrm>
          <a:prstGeom prst="rect">
            <a:avLst/>
          </a:prstGeom>
          <a:ln w="0">
            <a:noFill/>
          </a:ln>
        </p:spPr>
      </p:pic>
      <p:sp>
        <p:nvSpPr>
          <p:cNvPr id="1048" name="Connecteur droit avec flèche 32"/>
          <p:cNvSpPr/>
          <p:nvPr/>
        </p:nvSpPr>
        <p:spPr>
          <a:xfrm flipV="1">
            <a:off x="3992760" y="5258160"/>
            <a:ext cx="1294920" cy="4536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49" name="Connecteur droit avec flèche 33"/>
          <p:cNvSpPr/>
          <p:nvPr/>
        </p:nvSpPr>
        <p:spPr>
          <a:xfrm>
            <a:off x="4134240" y="6010920"/>
            <a:ext cx="4947120" cy="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pic>
        <p:nvPicPr>
          <p:cNvPr id="1050" name="" descr=""/>
          <p:cNvPicPr/>
          <p:nvPr/>
        </p:nvPicPr>
        <p:blipFill>
          <a:blip r:embed="rId6"/>
          <a:stretch/>
        </p:blipFill>
        <p:spPr>
          <a:xfrm>
            <a:off x="11088000" y="98280"/>
            <a:ext cx="1008000" cy="312480"/>
          </a:xfrm>
          <a:prstGeom prst="rect">
            <a:avLst/>
          </a:prstGeom>
          <a:ln w="0">
            <a:noFill/>
          </a:ln>
        </p:spPr>
      </p:pic>
      <p:sp>
        <p:nvSpPr>
          <p:cNvPr id="1051" name=""/>
          <p:cNvSpPr txBox="1"/>
          <p:nvPr/>
        </p:nvSpPr>
        <p:spPr>
          <a:xfrm>
            <a:off x="5426280" y="6445440"/>
            <a:ext cx="1349640" cy="427320"/>
          </a:xfrm>
          <a:prstGeom prst="rect">
            <a:avLst/>
          </a:prstGeom>
          <a:noFill/>
          <a:ln w="0">
            <a:noFill/>
          </a:ln>
        </p:spPr>
        <p:txBody>
          <a:bodyPr lIns="90000" rIns="90000" tIns="45000" bIns="45000" anchor="t">
            <a:noAutofit/>
          </a:bodyPr>
          <a:p>
            <a:fld id="{454CE16D-B89A-4558-BD66-FBE10C2EF4F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52" name=""/>
          <p:cNvSpPr txBox="1"/>
          <p:nvPr/>
        </p:nvSpPr>
        <p:spPr>
          <a:xfrm>
            <a:off x="6229440" y="6445440"/>
            <a:ext cx="915480" cy="427320"/>
          </a:xfrm>
          <a:prstGeom prst="rect">
            <a:avLst/>
          </a:prstGeom>
          <a:noFill/>
          <a:ln w="0">
            <a:noFill/>
          </a:ln>
        </p:spPr>
        <p:txBody>
          <a:bodyPr lIns="90000" rIns="90000" tIns="45000" bIns="45000" anchor="t">
            <a:noAutofit/>
          </a:bodyPr>
          <a:p>
            <a:fld id="{C1D7868D-F99A-4B19-AA82-3088ABC07C1B}"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53" name="ZoneTexte 92"/>
          <p:cNvSpPr/>
          <p:nvPr/>
        </p:nvSpPr>
        <p:spPr>
          <a:xfrm>
            <a:off x="4230720" y="791640"/>
            <a:ext cx="372312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Ajouter de nouveaux calendriers</a:t>
            </a:r>
            <a:endParaRPr b="0" lang="fr-FR" sz="1600" spc="-1" strike="noStrike">
              <a:solidFill>
                <a:srgbClr val="000000"/>
              </a:solidFill>
              <a:latin typeface="Open Sans"/>
            </a:endParaRPr>
          </a:p>
        </p:txBody>
      </p:sp>
      <p:sp>
        <p:nvSpPr>
          <p:cNvPr id="1054" name="ZoneTexte 93"/>
          <p:cNvSpPr/>
          <p:nvPr/>
        </p:nvSpPr>
        <p:spPr>
          <a:xfrm>
            <a:off x="370440" y="1553760"/>
            <a:ext cx="116276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Autre calendrier, interne.</a:t>
            </a:r>
            <a:endParaRPr b="0" lang="fr-FR" sz="1400" spc="-1" strike="noStrike">
              <a:solidFill>
                <a:srgbClr val="000000"/>
              </a:solidFill>
              <a:latin typeface="Open Sans"/>
            </a:endParaRPr>
          </a:p>
        </p:txBody>
      </p:sp>
      <p:sp>
        <p:nvSpPr>
          <p:cNvPr id="1055" name="ZoneTexte 94"/>
          <p:cNvSpPr/>
          <p:nvPr/>
        </p:nvSpPr>
        <p:spPr>
          <a:xfrm>
            <a:off x="378000" y="2045520"/>
            <a:ext cx="112161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Afin d’ajouter à vos calendriers le calendrier d’un autre utilisateur de votre organisation, celui-ci doit vous partager son calendrier. La méthodologie de partage de calendriers se retrouve slide 58.</a:t>
            </a:r>
            <a:endParaRPr b="0" lang="fr-FR" sz="1400" spc="-1" strike="noStrike">
              <a:solidFill>
                <a:srgbClr val="000000"/>
              </a:solidFill>
              <a:latin typeface="Open Sans"/>
            </a:endParaRPr>
          </a:p>
        </p:txBody>
      </p:sp>
      <p:pic>
        <p:nvPicPr>
          <p:cNvPr id="1056" name="Image 51" descr=""/>
          <p:cNvPicPr/>
          <p:nvPr/>
        </p:nvPicPr>
        <p:blipFill>
          <a:blip r:embed="rId1"/>
          <a:srcRect l="55123" t="33965" r="6270" b="22496"/>
          <a:stretch/>
        </p:blipFill>
        <p:spPr>
          <a:xfrm>
            <a:off x="872280" y="3333960"/>
            <a:ext cx="2956320" cy="1645560"/>
          </a:xfrm>
          <a:prstGeom prst="rect">
            <a:avLst/>
          </a:prstGeom>
          <a:ln w="0">
            <a:noFill/>
          </a:ln>
        </p:spPr>
      </p:pic>
      <p:sp>
        <p:nvSpPr>
          <p:cNvPr id="1057" name="ZoneTexte 95"/>
          <p:cNvSpPr/>
          <p:nvPr/>
        </p:nvSpPr>
        <p:spPr>
          <a:xfrm>
            <a:off x="378000" y="3030120"/>
            <a:ext cx="58060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Divers </a:t>
            </a:r>
            <a:endParaRPr b="0" lang="fr-FR" sz="1400" spc="-1" strike="noStrike">
              <a:solidFill>
                <a:srgbClr val="000000"/>
              </a:solidFill>
              <a:latin typeface="Open Sans"/>
            </a:endParaRPr>
          </a:p>
        </p:txBody>
      </p:sp>
      <p:sp>
        <p:nvSpPr>
          <p:cNvPr id="1058" name="Ellipse 26"/>
          <p:cNvSpPr/>
          <p:nvPr/>
        </p:nvSpPr>
        <p:spPr>
          <a:xfrm>
            <a:off x="720000" y="4318560"/>
            <a:ext cx="3559680" cy="82260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59" name="ZoneTexte 96"/>
          <p:cNvSpPr/>
          <p:nvPr/>
        </p:nvSpPr>
        <p:spPr>
          <a:xfrm>
            <a:off x="3989880" y="3633480"/>
            <a:ext cx="7208280" cy="11559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Envoyer un lien </a:t>
            </a:r>
            <a:r>
              <a:rPr b="0" lang="fr-FR" sz="1400" spc="-1" strike="noStrike">
                <a:solidFill>
                  <a:srgbClr val="000000"/>
                </a:solidFill>
                <a:latin typeface="Open Sans"/>
              </a:rPr>
              <a:t>: Transmettre un lien par mail à un autre utilisateur lui permettant d’afficher les plages libres et occupées de votre calendrier.</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1" lang="fr-FR" sz="1400" spc="-1" strike="noStrike">
                <a:solidFill>
                  <a:srgbClr val="000000"/>
                </a:solidFill>
                <a:latin typeface="Open Sans"/>
              </a:rPr>
              <a:t>Rechercher des partages </a:t>
            </a:r>
            <a:r>
              <a:rPr b="0" lang="fr-FR" sz="1400" spc="-1" strike="noStrike">
                <a:solidFill>
                  <a:srgbClr val="000000"/>
                </a:solidFill>
                <a:latin typeface="Open Sans"/>
              </a:rPr>
              <a:t>: permet d’afficher parmi tous vos calendriers, ceux qui sont issus de partages.</a:t>
            </a:r>
            <a:endParaRPr b="0" lang="fr-FR" sz="1400" spc="-1" strike="noStrike">
              <a:solidFill>
                <a:srgbClr val="000000"/>
              </a:solidFill>
              <a:latin typeface="Open Sans"/>
            </a:endParaRPr>
          </a:p>
        </p:txBody>
      </p:sp>
      <p:pic>
        <p:nvPicPr>
          <p:cNvPr id="1060" name="" descr=""/>
          <p:cNvPicPr/>
          <p:nvPr/>
        </p:nvPicPr>
        <p:blipFill>
          <a:blip r:embed="rId2"/>
          <a:stretch/>
        </p:blipFill>
        <p:spPr>
          <a:xfrm>
            <a:off x="11085120" y="101160"/>
            <a:ext cx="1008000" cy="312480"/>
          </a:xfrm>
          <a:prstGeom prst="rect">
            <a:avLst/>
          </a:prstGeom>
          <a:ln w="0">
            <a:noFill/>
          </a:ln>
        </p:spPr>
      </p:pic>
      <p:sp>
        <p:nvSpPr>
          <p:cNvPr id="1061" name=""/>
          <p:cNvSpPr txBox="1"/>
          <p:nvPr/>
        </p:nvSpPr>
        <p:spPr>
          <a:xfrm>
            <a:off x="5426280" y="6445440"/>
            <a:ext cx="1349640" cy="427320"/>
          </a:xfrm>
          <a:prstGeom prst="rect">
            <a:avLst/>
          </a:prstGeom>
          <a:noFill/>
          <a:ln w="0">
            <a:noFill/>
          </a:ln>
        </p:spPr>
        <p:txBody>
          <a:bodyPr lIns="90000" rIns="90000" tIns="45000" bIns="45000" anchor="t">
            <a:noAutofit/>
          </a:bodyPr>
          <a:p>
            <a:fld id="{89C1FA22-7856-4201-9CB0-F7AB8B4FAEEC}"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62" name=""/>
          <p:cNvSpPr txBox="1"/>
          <p:nvPr/>
        </p:nvSpPr>
        <p:spPr>
          <a:xfrm>
            <a:off x="6229440" y="6445440"/>
            <a:ext cx="915480" cy="427320"/>
          </a:xfrm>
          <a:prstGeom prst="rect">
            <a:avLst/>
          </a:prstGeom>
          <a:noFill/>
          <a:ln w="0">
            <a:noFill/>
          </a:ln>
        </p:spPr>
        <p:txBody>
          <a:bodyPr lIns="90000" rIns="90000" tIns="45000" bIns="45000" anchor="t">
            <a:noAutofit/>
          </a:bodyPr>
          <a:p>
            <a:fld id="{3E6CEECC-2D69-4CA9-8E6E-9399829D5055}"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63" name="ZoneTexte 97"/>
          <p:cNvSpPr/>
          <p:nvPr/>
        </p:nvSpPr>
        <p:spPr>
          <a:xfrm>
            <a:off x="2502360" y="788400"/>
            <a:ext cx="718668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Actions pouvant être effectuées à partir d’un calendrier donné :</a:t>
            </a:r>
            <a:endParaRPr b="0" lang="fr-FR" sz="1600" spc="-1" strike="noStrike">
              <a:solidFill>
                <a:srgbClr val="000000"/>
              </a:solidFill>
              <a:latin typeface="Open Sans"/>
            </a:endParaRPr>
          </a:p>
        </p:txBody>
      </p:sp>
      <p:pic>
        <p:nvPicPr>
          <p:cNvPr id="1064" name="Image 52" descr=""/>
          <p:cNvPicPr/>
          <p:nvPr/>
        </p:nvPicPr>
        <p:blipFill>
          <a:blip r:embed="rId1"/>
          <a:stretch/>
        </p:blipFill>
        <p:spPr>
          <a:xfrm>
            <a:off x="373680" y="2021760"/>
            <a:ext cx="5513400" cy="2848680"/>
          </a:xfrm>
          <a:prstGeom prst="rect">
            <a:avLst/>
          </a:prstGeom>
          <a:ln w="0">
            <a:noFill/>
          </a:ln>
        </p:spPr>
      </p:pic>
      <p:sp>
        <p:nvSpPr>
          <p:cNvPr id="1065" name="ZoneTexte 98"/>
          <p:cNvSpPr/>
          <p:nvPr/>
        </p:nvSpPr>
        <p:spPr>
          <a:xfrm>
            <a:off x="6721200" y="1758600"/>
            <a:ext cx="507456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Cliquez sur la flèche au bout du nom du calendrier</a:t>
            </a:r>
            <a:endParaRPr b="0" lang="fr-FR" sz="1400" spc="-1" strike="noStrike">
              <a:solidFill>
                <a:srgbClr val="000000"/>
              </a:solidFill>
              <a:latin typeface="Open Sans"/>
            </a:endParaRPr>
          </a:p>
        </p:txBody>
      </p:sp>
      <p:sp>
        <p:nvSpPr>
          <p:cNvPr id="1066" name="ZoneTexte 99"/>
          <p:cNvSpPr/>
          <p:nvPr/>
        </p:nvSpPr>
        <p:spPr>
          <a:xfrm>
            <a:off x="6802560" y="2343960"/>
            <a:ext cx="5074560" cy="2647800"/>
          </a:xfrm>
          <a:prstGeom prst="rect">
            <a:avLst/>
          </a:prstGeom>
          <a:noFill/>
          <a:ln w="0">
            <a:noFill/>
          </a:ln>
        </p:spPr>
        <p:style>
          <a:lnRef idx="0"/>
          <a:fillRef idx="0"/>
          <a:effectRef idx="0"/>
          <a:fontRef idx="minor"/>
        </p:style>
        <p:txBody>
          <a:bodyPr lIns="90000" rIns="90000" tIns="45000" bIns="45000" anchor="t">
            <a:spAutoFit/>
          </a:bodyPr>
          <a:p>
            <a:pPr marL="285840" indent="-285480">
              <a:lnSpc>
                <a:spcPct val="100000"/>
              </a:lnSpc>
              <a:buClr>
                <a:srgbClr val="000000"/>
              </a:buClr>
              <a:buFont typeface="StarSymbol"/>
              <a:buChar char="-"/>
            </a:pPr>
            <a:r>
              <a:rPr b="0" lang="fr-FR" sz="1400" spc="-1" strike="noStrike">
                <a:solidFill>
                  <a:srgbClr val="000000"/>
                </a:solidFill>
                <a:latin typeface="Open Sans"/>
              </a:rPr>
              <a:t>Créer un nouveau calendrier</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Partager ce calendrier (voir slide 58)</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Déplacer le calendrier ailleurs dans l’arborescence (possible lorsqu’il ne s’agit pas de votre calendrier principal)</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Supprimer le calendrier (possible lorsqu’il ne s’agit pas de votre calendrier principal)</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Editer propriétés : changer le nom et la couleur</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S’affiche dans une nouvelle fenêtre : Ouvre le calendrier dans un nouvel onglet web, vue sur un mois par défaut (modifiable). Pas de possibilité de créer de nouveaux événements ou d’en supprimer.</a:t>
            </a:r>
            <a:endParaRPr b="0" lang="fr-FR" sz="1400" spc="-1" strike="noStrike">
              <a:solidFill>
                <a:srgbClr val="000000"/>
              </a:solidFill>
              <a:latin typeface="Open Sans"/>
            </a:endParaRPr>
          </a:p>
        </p:txBody>
      </p:sp>
      <p:sp>
        <p:nvSpPr>
          <p:cNvPr id="1067" name="Connecteur droit avec flèche 35"/>
          <p:cNvSpPr/>
          <p:nvPr/>
        </p:nvSpPr>
        <p:spPr>
          <a:xfrm flipH="1">
            <a:off x="3789000" y="1944000"/>
            <a:ext cx="2931840" cy="945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1068" name="" descr=""/>
          <p:cNvPicPr/>
          <p:nvPr/>
        </p:nvPicPr>
        <p:blipFill>
          <a:blip r:embed="rId2"/>
          <a:stretch/>
        </p:blipFill>
        <p:spPr>
          <a:xfrm>
            <a:off x="11088360" y="97920"/>
            <a:ext cx="1008000" cy="312480"/>
          </a:xfrm>
          <a:prstGeom prst="rect">
            <a:avLst/>
          </a:prstGeom>
          <a:ln w="0">
            <a:noFill/>
          </a:ln>
        </p:spPr>
      </p:pic>
      <p:sp>
        <p:nvSpPr>
          <p:cNvPr id="1069" name=""/>
          <p:cNvSpPr txBox="1"/>
          <p:nvPr/>
        </p:nvSpPr>
        <p:spPr>
          <a:xfrm>
            <a:off x="5426280" y="6445440"/>
            <a:ext cx="1349640" cy="427320"/>
          </a:xfrm>
          <a:prstGeom prst="rect">
            <a:avLst/>
          </a:prstGeom>
          <a:noFill/>
          <a:ln w="0">
            <a:noFill/>
          </a:ln>
        </p:spPr>
        <p:txBody>
          <a:bodyPr lIns="90000" rIns="90000" tIns="45000" bIns="45000" anchor="t">
            <a:noAutofit/>
          </a:bodyPr>
          <a:p>
            <a:fld id="{FAC5481C-C8AC-4027-810F-135E8BB89F6D}"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70" name=""/>
          <p:cNvSpPr txBox="1"/>
          <p:nvPr/>
        </p:nvSpPr>
        <p:spPr>
          <a:xfrm>
            <a:off x="6229440" y="6445440"/>
            <a:ext cx="915480" cy="427320"/>
          </a:xfrm>
          <a:prstGeom prst="rect">
            <a:avLst/>
          </a:prstGeom>
          <a:noFill/>
          <a:ln w="0">
            <a:noFill/>
          </a:ln>
        </p:spPr>
        <p:txBody>
          <a:bodyPr lIns="90000" rIns="90000" tIns="45000" bIns="45000" anchor="t">
            <a:noAutofit/>
          </a:bodyPr>
          <a:p>
            <a:fld id="{E61CFE17-ADED-48E8-8CED-8A3CC632E3B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71" name="ZoneTexte 3_23"/>
          <p:cNvSpPr/>
          <p:nvPr/>
        </p:nvSpPr>
        <p:spPr>
          <a:xfrm>
            <a:off x="186516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5. Onglet  Tâches</a:t>
            </a:r>
            <a:endParaRPr b="0" lang="fr-FR" sz="4000" spc="-1" strike="noStrike">
              <a:solidFill>
                <a:srgbClr val="000000"/>
              </a:solidFill>
              <a:latin typeface="Open Sans"/>
            </a:endParaRPr>
          </a:p>
        </p:txBody>
      </p:sp>
      <p:sp>
        <p:nvSpPr>
          <p:cNvPr id="1072" name=""/>
          <p:cNvSpPr txBox="1"/>
          <p:nvPr/>
        </p:nvSpPr>
        <p:spPr>
          <a:xfrm>
            <a:off x="5426280" y="6445440"/>
            <a:ext cx="1349640" cy="427320"/>
          </a:xfrm>
          <a:prstGeom prst="rect">
            <a:avLst/>
          </a:prstGeom>
          <a:noFill/>
          <a:ln w="0">
            <a:noFill/>
          </a:ln>
        </p:spPr>
        <p:txBody>
          <a:bodyPr lIns="90000" rIns="90000" tIns="45000" bIns="45000" anchor="t">
            <a:noAutofit/>
          </a:bodyPr>
          <a:p>
            <a:fld id="{95223F81-B38D-4EA4-9532-3A6825B0A6D5}"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73" name=""/>
          <p:cNvSpPr txBox="1"/>
          <p:nvPr/>
        </p:nvSpPr>
        <p:spPr>
          <a:xfrm>
            <a:off x="6229440" y="6445440"/>
            <a:ext cx="915480" cy="427320"/>
          </a:xfrm>
          <a:prstGeom prst="rect">
            <a:avLst/>
          </a:prstGeom>
          <a:noFill/>
          <a:ln w="0">
            <a:noFill/>
          </a:ln>
        </p:spPr>
        <p:txBody>
          <a:bodyPr lIns="90000" rIns="90000" tIns="45000" bIns="45000" anchor="t">
            <a:noAutofit/>
          </a:bodyPr>
          <a:p>
            <a:fld id="{7593731C-CF76-4D58-8E1E-6DF12891E18B}"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74" name="Image 53" descr=""/>
          <p:cNvPicPr/>
          <p:nvPr/>
        </p:nvPicPr>
        <p:blipFill>
          <a:blip r:embed="rId1"/>
          <a:srcRect l="0" t="8036" r="0" b="0"/>
          <a:stretch/>
        </p:blipFill>
        <p:spPr>
          <a:xfrm>
            <a:off x="279360" y="1440000"/>
            <a:ext cx="11700000" cy="3223080"/>
          </a:xfrm>
          <a:prstGeom prst="rect">
            <a:avLst/>
          </a:prstGeom>
          <a:ln w="0">
            <a:noFill/>
          </a:ln>
        </p:spPr>
      </p:pic>
      <p:sp>
        <p:nvSpPr>
          <p:cNvPr id="1075" name="ZoneTexte 100"/>
          <p:cNvSpPr/>
          <p:nvPr/>
        </p:nvSpPr>
        <p:spPr>
          <a:xfrm>
            <a:off x="3450600" y="3683520"/>
            <a:ext cx="2793600" cy="2008440"/>
          </a:xfrm>
          <a:prstGeom prst="rect">
            <a:avLst/>
          </a:prstGeom>
          <a:noFill/>
          <a:ln w="0">
            <a:noFill/>
          </a:ln>
        </p:spPr>
        <p:style>
          <a:lnRef idx="0"/>
          <a:fillRef idx="0"/>
          <a:effectRef idx="0"/>
          <a:fontRef idx="minor"/>
        </p:style>
        <p:txBody>
          <a:bodyPr lIns="90000" rIns="90000" tIns="45000" bIns="45000" anchor="t">
            <a:spAutoFit/>
          </a:bodyPr>
          <a:p>
            <a:pPr algn="ctr"/>
            <a:r>
              <a:rPr b="0" lang="fr-FR" sz="1400" spc="-1" strike="noStrike">
                <a:solidFill>
                  <a:srgbClr val="000000"/>
                </a:solidFill>
                <a:latin typeface="Open Sans"/>
              </a:rPr>
              <a:t>Affiche les tâches existantes de la liste sélectionnée, triées par date, croissant ou décroissant.</a:t>
            </a:r>
            <a:endParaRPr b="0" lang="fr-FR" sz="1400" spc="-1" strike="noStrike">
              <a:solidFill>
                <a:srgbClr val="000000"/>
              </a:solidFill>
              <a:latin typeface="Arial"/>
            </a:endParaRPr>
          </a:p>
          <a:p>
            <a:pPr algn="ctr"/>
            <a:endParaRPr b="0" lang="fr-FR" sz="1400" spc="-1" strike="noStrike">
              <a:solidFill>
                <a:srgbClr val="000000"/>
              </a:solidFill>
              <a:latin typeface="Arial"/>
            </a:endParaRPr>
          </a:p>
          <a:p>
            <a:pPr algn="ctr"/>
            <a:r>
              <a:rPr b="0" lang="fr-FR" sz="1400" spc="-1" strike="noStrike">
                <a:solidFill>
                  <a:srgbClr val="000000"/>
                </a:solidFill>
                <a:latin typeface="Open Sans"/>
              </a:rPr>
              <a:t>La tâche sélectionnée s’affiche en bleu.</a:t>
            </a:r>
            <a:endParaRPr b="0" lang="fr-FR" sz="1400" spc="-1" strike="noStrike">
              <a:solidFill>
                <a:srgbClr val="000000"/>
              </a:solidFill>
              <a:latin typeface="Arial"/>
            </a:endParaRPr>
          </a:p>
          <a:p>
            <a:pPr algn="ctr"/>
            <a:endParaRPr b="0" lang="fr-FR" sz="1400" spc="-1" strike="noStrike">
              <a:solidFill>
                <a:srgbClr val="000000"/>
              </a:solidFill>
              <a:latin typeface="Arial"/>
            </a:endParaRPr>
          </a:p>
          <a:p>
            <a:pPr algn="ctr"/>
            <a:r>
              <a:rPr b="0" lang="fr-FR" sz="1400" spc="-1" strike="noStrike">
                <a:solidFill>
                  <a:srgbClr val="000000"/>
                </a:solidFill>
                <a:latin typeface="Open Sans"/>
              </a:rPr>
              <a:t>Les tâches terminées s’affichent barrées avec un bandeau vert. </a:t>
            </a:r>
            <a:endParaRPr b="0" lang="fr-FR" sz="1400" spc="-1" strike="noStrike">
              <a:solidFill>
                <a:srgbClr val="000000"/>
              </a:solidFill>
              <a:latin typeface="Arial"/>
            </a:endParaRPr>
          </a:p>
        </p:txBody>
      </p:sp>
      <p:sp>
        <p:nvSpPr>
          <p:cNvPr id="1076" name="Connecteur droit avec flèche 36"/>
          <p:cNvSpPr/>
          <p:nvPr/>
        </p:nvSpPr>
        <p:spPr>
          <a:xfrm flipH="1" flipV="1">
            <a:off x="4805640" y="3037680"/>
            <a:ext cx="50400" cy="6091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77" name="ZoneTexte 101"/>
          <p:cNvSpPr/>
          <p:nvPr/>
        </p:nvSpPr>
        <p:spPr>
          <a:xfrm>
            <a:off x="7335360" y="3647520"/>
            <a:ext cx="3880800" cy="303480"/>
          </a:xfrm>
          <a:prstGeom prst="rect">
            <a:avLst/>
          </a:prstGeom>
          <a:noFill/>
          <a:ln w="0">
            <a:noFill/>
          </a:ln>
        </p:spPr>
        <p:style>
          <a:lnRef idx="0"/>
          <a:fillRef idx="0"/>
          <a:effectRef idx="0"/>
          <a:fontRef idx="minor"/>
        </p:style>
        <p:txBody>
          <a:bodyPr lIns="90000" rIns="90000" tIns="45000" bIns="45000" anchor="t">
            <a:spAutoFit/>
          </a:bodyPr>
          <a:p>
            <a:pPr algn="ctr"/>
            <a:r>
              <a:rPr b="0" lang="fr-FR" sz="1400" spc="-1" strike="noStrike">
                <a:solidFill>
                  <a:srgbClr val="000000"/>
                </a:solidFill>
                <a:latin typeface="Open Sans"/>
              </a:rPr>
              <a:t>Contenu de la tâche sélectionnée</a:t>
            </a:r>
            <a:endParaRPr b="0" lang="fr-FR" sz="1400" spc="-1" strike="noStrike">
              <a:solidFill>
                <a:srgbClr val="000000"/>
              </a:solidFill>
              <a:latin typeface="Arial"/>
            </a:endParaRPr>
          </a:p>
        </p:txBody>
      </p:sp>
      <p:sp>
        <p:nvSpPr>
          <p:cNvPr id="1078" name="ZoneTexte 102"/>
          <p:cNvSpPr/>
          <p:nvPr/>
        </p:nvSpPr>
        <p:spPr>
          <a:xfrm>
            <a:off x="8260200" y="2108880"/>
            <a:ext cx="33321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Nom, horodatage, priorité et état de la tâche sélectionnée.</a:t>
            </a:r>
            <a:endParaRPr b="0" lang="fr-FR" sz="1400" spc="-1" strike="noStrike">
              <a:solidFill>
                <a:srgbClr val="000000"/>
              </a:solidFill>
              <a:latin typeface="Open Sans"/>
            </a:endParaRPr>
          </a:p>
        </p:txBody>
      </p:sp>
      <p:sp>
        <p:nvSpPr>
          <p:cNvPr id="1079" name="ZoneTexte 103"/>
          <p:cNvSpPr/>
          <p:nvPr/>
        </p:nvSpPr>
        <p:spPr>
          <a:xfrm>
            <a:off x="279360" y="3040560"/>
            <a:ext cx="2748240" cy="158220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Vos différentes listes de tâches s’affichent dans l’onglet de gauche.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sp>
        <p:nvSpPr>
          <p:cNvPr id="1080" name="Connecteur droit avec flèche 37"/>
          <p:cNvSpPr/>
          <p:nvPr/>
        </p:nvSpPr>
        <p:spPr>
          <a:xfrm flipH="1" flipV="1">
            <a:off x="2160000" y="2304000"/>
            <a:ext cx="216000" cy="7365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81" name="Connecteur droit avec flèche 38"/>
          <p:cNvSpPr/>
          <p:nvPr/>
        </p:nvSpPr>
        <p:spPr>
          <a:xfrm flipH="1" flipV="1">
            <a:off x="7731720" y="3139560"/>
            <a:ext cx="873360" cy="5076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82" name="Connecteur droit avec flèche 39"/>
          <p:cNvSpPr/>
          <p:nvPr/>
        </p:nvSpPr>
        <p:spPr>
          <a:xfrm flipH="1" flipV="1">
            <a:off x="7717320" y="2094480"/>
            <a:ext cx="436680" cy="1868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83" name="ZoneTexte 104"/>
          <p:cNvSpPr/>
          <p:nvPr/>
        </p:nvSpPr>
        <p:spPr>
          <a:xfrm>
            <a:off x="4525200" y="788400"/>
            <a:ext cx="314136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Interface générale</a:t>
            </a:r>
            <a:endParaRPr b="0" lang="fr-FR" sz="1600" spc="-1" strike="noStrike">
              <a:solidFill>
                <a:srgbClr val="000000"/>
              </a:solidFill>
              <a:latin typeface="Open Sans"/>
            </a:endParaRPr>
          </a:p>
        </p:txBody>
      </p:sp>
      <p:sp>
        <p:nvSpPr>
          <p:cNvPr id="1084" name=""/>
          <p:cNvSpPr txBox="1"/>
          <p:nvPr/>
        </p:nvSpPr>
        <p:spPr>
          <a:xfrm>
            <a:off x="5426280" y="6445440"/>
            <a:ext cx="1349640" cy="427320"/>
          </a:xfrm>
          <a:prstGeom prst="rect">
            <a:avLst/>
          </a:prstGeom>
          <a:noFill/>
          <a:ln w="0">
            <a:noFill/>
          </a:ln>
        </p:spPr>
        <p:txBody>
          <a:bodyPr lIns="90000" rIns="90000" tIns="45000" bIns="45000" anchor="t">
            <a:noAutofit/>
          </a:bodyPr>
          <a:p>
            <a:fld id="{1970F170-84CA-4C86-B536-C1CD164A9F6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85" name=""/>
          <p:cNvSpPr txBox="1"/>
          <p:nvPr/>
        </p:nvSpPr>
        <p:spPr>
          <a:xfrm>
            <a:off x="6229440" y="6445440"/>
            <a:ext cx="915480" cy="427320"/>
          </a:xfrm>
          <a:prstGeom prst="rect">
            <a:avLst/>
          </a:prstGeom>
          <a:noFill/>
          <a:ln w="0">
            <a:noFill/>
          </a:ln>
        </p:spPr>
        <p:txBody>
          <a:bodyPr lIns="90000" rIns="90000" tIns="45000" bIns="45000" anchor="t">
            <a:noAutofit/>
          </a:bodyPr>
          <a:p>
            <a:fld id="{33822F27-2CF5-4FE7-A2C8-078708DCD63D}"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86" name="Image 54" descr=""/>
          <p:cNvPicPr/>
          <p:nvPr/>
        </p:nvPicPr>
        <p:blipFill>
          <a:blip r:embed="rId1"/>
          <a:srcRect l="0" t="10087" r="0" b="77971"/>
          <a:stretch/>
        </p:blipFill>
        <p:spPr>
          <a:xfrm>
            <a:off x="279360" y="1548000"/>
            <a:ext cx="11700000" cy="417960"/>
          </a:xfrm>
          <a:prstGeom prst="rect">
            <a:avLst/>
          </a:prstGeom>
          <a:ln w="0">
            <a:noFill/>
          </a:ln>
        </p:spPr>
      </p:pic>
      <p:sp>
        <p:nvSpPr>
          <p:cNvPr id="1087" name="Ellipse 27"/>
          <p:cNvSpPr/>
          <p:nvPr/>
        </p:nvSpPr>
        <p:spPr>
          <a:xfrm>
            <a:off x="2834640" y="1621080"/>
            <a:ext cx="3728520" cy="43668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088" name="ZoneTexte 105"/>
          <p:cNvSpPr/>
          <p:nvPr/>
        </p:nvSpPr>
        <p:spPr>
          <a:xfrm>
            <a:off x="841320" y="2340000"/>
            <a:ext cx="9778680" cy="3287160"/>
          </a:xfrm>
          <a:prstGeom prst="rect">
            <a:avLst/>
          </a:prstGeom>
          <a:noFill/>
          <a:ln w="0">
            <a:noFill/>
          </a:ln>
        </p:spPr>
        <p:style>
          <a:lnRef idx="0"/>
          <a:fillRef idx="0"/>
          <a:effectRef idx="0"/>
          <a:fontRef idx="minor"/>
        </p:style>
        <p:txBody>
          <a:bodyPr lIns="90000" rIns="90000" tIns="45000" bIns="45000" anchor="t">
            <a:spAutoFit/>
          </a:bodyPr>
          <a:p>
            <a:pPr>
              <a:lnSpc>
                <a:spcPct val="150000"/>
              </a:lnSpc>
            </a:pPr>
            <a:r>
              <a:rPr b="1" lang="fr-FR" sz="1400" spc="-1" strike="noStrike">
                <a:solidFill>
                  <a:srgbClr val="000000"/>
                </a:solidFill>
                <a:latin typeface="Open Sans"/>
              </a:rPr>
              <a:t>Modifier </a:t>
            </a:r>
            <a:r>
              <a:rPr b="0" lang="fr-FR" sz="1400" spc="-1" strike="noStrike">
                <a:solidFill>
                  <a:srgbClr val="000000"/>
                </a:solidFill>
                <a:latin typeface="Open Sans"/>
              </a:rPr>
              <a:t>: Ouvre la tâche sélectionnée pour en modifier le contenu</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Supprimer</a:t>
            </a:r>
            <a:r>
              <a:rPr b="0" lang="fr-FR" sz="1400" spc="-1" strike="noStrike">
                <a:solidFill>
                  <a:srgbClr val="000000"/>
                </a:solidFill>
                <a:latin typeface="Open Sans"/>
              </a:rPr>
              <a:t> : Supprime la tâche sélectionnée</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Dossier</a:t>
            </a:r>
            <a:r>
              <a:rPr b="0" lang="fr-FR" sz="1400" spc="-1" strike="noStrike">
                <a:solidFill>
                  <a:srgbClr val="000000"/>
                </a:solidFill>
                <a:latin typeface="Open Sans"/>
              </a:rPr>
              <a:t> : </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Permet d’affecter la tâche à une autre liste de tâches</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Permet de créer une nouvelle liste de tâches</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Tags</a:t>
            </a:r>
            <a:r>
              <a:rPr b="0" lang="fr-FR" sz="1400" spc="-1" strike="noStrike">
                <a:solidFill>
                  <a:srgbClr val="000000"/>
                </a:solidFill>
                <a:latin typeface="Open Sans"/>
              </a:rPr>
              <a:t> : Permet de tagguer la tâche</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Imprimer</a:t>
            </a:r>
            <a:r>
              <a:rPr b="0" lang="fr-FR" sz="1400" spc="-1" strike="noStrike">
                <a:solidFill>
                  <a:srgbClr val="000000"/>
                </a:solidFill>
                <a:latin typeface="Open Sans"/>
              </a:rPr>
              <a:t> : </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Permet d’imprimer la tâche en cours (avec son détail)</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Permet d’imprimer toutes les tâches de liste </a:t>
            </a:r>
            <a:endParaRPr b="0" lang="fr-FR" sz="1400" spc="-1" strike="noStrike">
              <a:solidFill>
                <a:srgbClr val="000000"/>
              </a:solidFill>
              <a:latin typeface="Open Sans"/>
            </a:endParaRPr>
          </a:p>
          <a:p>
            <a:pPr>
              <a:lnSpc>
                <a:spcPct val="150000"/>
              </a:lnSpc>
            </a:pPr>
            <a:r>
              <a:rPr b="1" lang="fr-FR" sz="1400" spc="-1" strike="noStrike">
                <a:solidFill>
                  <a:srgbClr val="000000"/>
                </a:solidFill>
                <a:latin typeface="Open Sans"/>
              </a:rPr>
              <a:t>Marquer comme terminé </a:t>
            </a:r>
            <a:r>
              <a:rPr b="0" lang="fr-FR" sz="1400" spc="-1" strike="noStrike">
                <a:solidFill>
                  <a:srgbClr val="000000"/>
                </a:solidFill>
                <a:latin typeface="Open Sans"/>
              </a:rPr>
              <a:t>: Marque la tâche sélectionnée comme étant terminée.</a:t>
            </a:r>
            <a:endParaRPr b="0" lang="fr-FR" sz="1400" spc="-1" strike="noStrike">
              <a:solidFill>
                <a:srgbClr val="000000"/>
              </a:solidFill>
              <a:latin typeface="Open Sans"/>
            </a:endParaRPr>
          </a:p>
        </p:txBody>
      </p:sp>
      <p:sp>
        <p:nvSpPr>
          <p:cNvPr id="1089" name="ZoneTexte 106"/>
          <p:cNvSpPr/>
          <p:nvPr/>
        </p:nvSpPr>
        <p:spPr>
          <a:xfrm>
            <a:off x="4878000" y="788400"/>
            <a:ext cx="24379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Barre d’outils</a:t>
            </a:r>
            <a:endParaRPr b="0" lang="fr-FR" sz="1600" spc="-1" strike="noStrike">
              <a:solidFill>
                <a:srgbClr val="000000"/>
              </a:solidFill>
              <a:latin typeface="Open Sans"/>
            </a:endParaRPr>
          </a:p>
        </p:txBody>
      </p:sp>
      <p:sp>
        <p:nvSpPr>
          <p:cNvPr id="1090" name=""/>
          <p:cNvSpPr txBox="1"/>
          <p:nvPr/>
        </p:nvSpPr>
        <p:spPr>
          <a:xfrm>
            <a:off x="5426280" y="6445440"/>
            <a:ext cx="1349640" cy="427320"/>
          </a:xfrm>
          <a:prstGeom prst="rect">
            <a:avLst/>
          </a:prstGeom>
          <a:noFill/>
          <a:ln w="0">
            <a:noFill/>
          </a:ln>
        </p:spPr>
        <p:txBody>
          <a:bodyPr lIns="90000" rIns="90000" tIns="45000" bIns="45000" anchor="t">
            <a:noAutofit/>
          </a:bodyPr>
          <a:p>
            <a:fld id="{E137B6A4-1992-4ED7-B670-F1558E99280D}"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91" name=""/>
          <p:cNvSpPr txBox="1"/>
          <p:nvPr/>
        </p:nvSpPr>
        <p:spPr>
          <a:xfrm>
            <a:off x="6229440" y="6445440"/>
            <a:ext cx="915480" cy="427320"/>
          </a:xfrm>
          <a:prstGeom prst="rect">
            <a:avLst/>
          </a:prstGeom>
          <a:noFill/>
          <a:ln w="0">
            <a:noFill/>
          </a:ln>
        </p:spPr>
        <p:txBody>
          <a:bodyPr lIns="90000" rIns="90000" tIns="45000" bIns="45000" anchor="t">
            <a:noAutofit/>
          </a:bodyPr>
          <a:p>
            <a:fld id="{E5C2FB02-626B-4406-B731-7BD29A071F1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092" name="Image 55" descr=""/>
          <p:cNvPicPr/>
          <p:nvPr/>
        </p:nvPicPr>
        <p:blipFill>
          <a:blip r:embed="rId1"/>
          <a:srcRect l="0" t="7782" r="0" b="22124"/>
          <a:stretch/>
        </p:blipFill>
        <p:spPr>
          <a:xfrm>
            <a:off x="1249560" y="2844360"/>
            <a:ext cx="10058040" cy="3799080"/>
          </a:xfrm>
          <a:prstGeom prst="rect">
            <a:avLst/>
          </a:prstGeom>
          <a:ln w="0">
            <a:noFill/>
          </a:ln>
        </p:spPr>
      </p:pic>
      <p:pic>
        <p:nvPicPr>
          <p:cNvPr id="1093" name="Image 56" descr=""/>
          <p:cNvPicPr/>
          <p:nvPr/>
        </p:nvPicPr>
        <p:blipFill>
          <a:blip r:embed="rId2"/>
          <a:srcRect l="0" t="8036" r="0" b="77971"/>
          <a:stretch/>
        </p:blipFill>
        <p:spPr>
          <a:xfrm>
            <a:off x="279360" y="1440360"/>
            <a:ext cx="11700000" cy="489960"/>
          </a:xfrm>
          <a:prstGeom prst="rect">
            <a:avLst/>
          </a:prstGeom>
          <a:ln w="0">
            <a:noFill/>
          </a:ln>
        </p:spPr>
      </p:pic>
      <p:sp>
        <p:nvSpPr>
          <p:cNvPr id="1094" name="ZoneTexte 107"/>
          <p:cNvSpPr/>
          <p:nvPr/>
        </p:nvSpPr>
        <p:spPr>
          <a:xfrm>
            <a:off x="4129200" y="788760"/>
            <a:ext cx="393336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Créer une nouvelle tâche</a:t>
            </a:r>
            <a:endParaRPr b="0" lang="fr-FR" sz="1600" spc="-1" strike="noStrike">
              <a:solidFill>
                <a:srgbClr val="000000"/>
              </a:solidFill>
              <a:latin typeface="Open Sans"/>
            </a:endParaRPr>
          </a:p>
        </p:txBody>
      </p:sp>
      <p:sp>
        <p:nvSpPr>
          <p:cNvPr id="1095" name="ZoneTexte 108"/>
          <p:cNvSpPr/>
          <p:nvPr/>
        </p:nvSpPr>
        <p:spPr>
          <a:xfrm>
            <a:off x="2666880" y="2022480"/>
            <a:ext cx="60652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Cliquez sur nouvelle tâche </a:t>
            </a:r>
            <a:endParaRPr b="0" lang="fr-FR" sz="1400" spc="-1" strike="noStrike">
              <a:solidFill>
                <a:srgbClr val="000000"/>
              </a:solidFill>
              <a:latin typeface="Open Sans"/>
            </a:endParaRPr>
          </a:p>
        </p:txBody>
      </p:sp>
      <p:sp>
        <p:nvSpPr>
          <p:cNvPr id="1096" name="Connecteur droit avec flèche 40"/>
          <p:cNvSpPr/>
          <p:nvPr/>
        </p:nvSpPr>
        <p:spPr>
          <a:xfrm flipH="1" flipV="1">
            <a:off x="1981080" y="1851120"/>
            <a:ext cx="685440" cy="3394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97" name="Connecteur droit avec flèche 41"/>
          <p:cNvSpPr/>
          <p:nvPr/>
        </p:nvSpPr>
        <p:spPr>
          <a:xfrm>
            <a:off x="762120" y="1930680"/>
            <a:ext cx="2333880" cy="10936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098" name=""/>
          <p:cNvSpPr txBox="1"/>
          <p:nvPr/>
        </p:nvSpPr>
        <p:spPr>
          <a:xfrm>
            <a:off x="5426280" y="6445440"/>
            <a:ext cx="1349640" cy="427320"/>
          </a:xfrm>
          <a:prstGeom prst="rect">
            <a:avLst/>
          </a:prstGeom>
          <a:noFill/>
          <a:ln w="0">
            <a:noFill/>
          </a:ln>
        </p:spPr>
        <p:txBody>
          <a:bodyPr lIns="90000" rIns="90000" tIns="45000" bIns="45000" anchor="t">
            <a:noAutofit/>
          </a:bodyPr>
          <a:p>
            <a:fld id="{1A0792E3-104A-451D-9F90-B02BD6AE2DFC}"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099" name=""/>
          <p:cNvSpPr txBox="1"/>
          <p:nvPr/>
        </p:nvSpPr>
        <p:spPr>
          <a:xfrm>
            <a:off x="6229440" y="6445440"/>
            <a:ext cx="915480" cy="427320"/>
          </a:xfrm>
          <a:prstGeom prst="rect">
            <a:avLst/>
          </a:prstGeom>
          <a:noFill/>
          <a:ln w="0">
            <a:noFill/>
          </a:ln>
        </p:spPr>
        <p:txBody>
          <a:bodyPr lIns="90000" rIns="90000" tIns="45000" bIns="45000" anchor="t">
            <a:noAutofit/>
          </a:bodyPr>
          <a:p>
            <a:fld id="{D7F15842-31CB-493D-8236-7D763356BB5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0" name="ZoneTexte 109"/>
          <p:cNvSpPr/>
          <p:nvPr/>
        </p:nvSpPr>
        <p:spPr>
          <a:xfrm>
            <a:off x="3913560" y="788400"/>
            <a:ext cx="436536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Créer une nouvelle tâche</a:t>
            </a:r>
            <a:endParaRPr b="0" lang="fr-FR" sz="1600" spc="-1" strike="noStrike">
              <a:solidFill>
                <a:srgbClr val="000000"/>
              </a:solidFill>
              <a:latin typeface="Open Sans"/>
            </a:endParaRPr>
          </a:p>
        </p:txBody>
      </p:sp>
      <p:pic>
        <p:nvPicPr>
          <p:cNvPr id="1101" name="Image 57" descr=""/>
          <p:cNvPicPr/>
          <p:nvPr/>
        </p:nvPicPr>
        <p:blipFill>
          <a:blip r:embed="rId1"/>
          <a:srcRect l="0" t="8294" r="0" b="22124"/>
          <a:stretch/>
        </p:blipFill>
        <p:spPr>
          <a:xfrm>
            <a:off x="314280" y="1188000"/>
            <a:ext cx="11153880" cy="4182120"/>
          </a:xfrm>
          <a:prstGeom prst="rect">
            <a:avLst/>
          </a:prstGeom>
          <a:ln w="0">
            <a:noFill/>
          </a:ln>
        </p:spPr>
      </p:pic>
      <p:sp>
        <p:nvSpPr>
          <p:cNvPr id="1102" name="ZoneTexte 110"/>
          <p:cNvSpPr/>
          <p:nvPr/>
        </p:nvSpPr>
        <p:spPr>
          <a:xfrm>
            <a:off x="732600" y="5274000"/>
            <a:ext cx="952740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Entrez le sujet, l’endroit (champ libre), la priorité, à quelle liste de tâche cette tâche appartient, son état d’avancement, la date de début et la date à laquelle elle doit être terminée. Vous pouvez également programmer un rappel pour la tâche, y attacher une pièce jointe, y inclure une description détaillée avec mise en forme.</a:t>
            </a:r>
            <a:endParaRPr b="0" lang="fr-FR" sz="1400" spc="-1" strike="noStrike">
              <a:solidFill>
                <a:srgbClr val="000000"/>
              </a:solidFill>
              <a:latin typeface="Open Sans"/>
            </a:endParaRPr>
          </a:p>
        </p:txBody>
      </p:sp>
      <p:sp>
        <p:nvSpPr>
          <p:cNvPr id="1103" name=""/>
          <p:cNvSpPr txBox="1"/>
          <p:nvPr/>
        </p:nvSpPr>
        <p:spPr>
          <a:xfrm>
            <a:off x="5426280" y="6445440"/>
            <a:ext cx="1349640" cy="427320"/>
          </a:xfrm>
          <a:prstGeom prst="rect">
            <a:avLst/>
          </a:prstGeom>
          <a:noFill/>
          <a:ln w="0">
            <a:noFill/>
          </a:ln>
        </p:spPr>
        <p:txBody>
          <a:bodyPr lIns="90000" rIns="90000" tIns="45000" bIns="45000" anchor="t">
            <a:noAutofit/>
          </a:bodyPr>
          <a:p>
            <a:fld id="{47755132-D841-41CF-A881-5143A32344E8}"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04" name=""/>
          <p:cNvSpPr txBox="1"/>
          <p:nvPr/>
        </p:nvSpPr>
        <p:spPr>
          <a:xfrm>
            <a:off x="6229440" y="6445440"/>
            <a:ext cx="915480" cy="427320"/>
          </a:xfrm>
          <a:prstGeom prst="rect">
            <a:avLst/>
          </a:prstGeom>
          <a:noFill/>
          <a:ln w="0">
            <a:noFill/>
          </a:ln>
        </p:spPr>
        <p:txBody>
          <a:bodyPr lIns="90000" rIns="90000" tIns="45000" bIns="45000" anchor="t">
            <a:noAutofit/>
          </a:bodyPr>
          <a:p>
            <a:fld id="{C7546A2F-518B-431C-BBDB-D0BC45477B88}"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05" name="ZoneTexte 111"/>
          <p:cNvSpPr/>
          <p:nvPr/>
        </p:nvSpPr>
        <p:spPr>
          <a:xfrm>
            <a:off x="4111560" y="788400"/>
            <a:ext cx="397224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Créer une nouvelle tâche</a:t>
            </a:r>
            <a:endParaRPr b="0" lang="fr-FR" sz="1600" spc="-1" strike="noStrike">
              <a:solidFill>
                <a:srgbClr val="000000"/>
              </a:solidFill>
              <a:latin typeface="Open Sans"/>
            </a:endParaRPr>
          </a:p>
        </p:txBody>
      </p:sp>
      <p:pic>
        <p:nvPicPr>
          <p:cNvPr id="1106" name="Image 58" descr=""/>
          <p:cNvPicPr/>
          <p:nvPr/>
        </p:nvPicPr>
        <p:blipFill>
          <a:blip r:embed="rId1"/>
          <a:stretch/>
        </p:blipFill>
        <p:spPr>
          <a:xfrm>
            <a:off x="392400" y="1527480"/>
            <a:ext cx="5498640" cy="888480"/>
          </a:xfrm>
          <a:prstGeom prst="rect">
            <a:avLst/>
          </a:prstGeom>
          <a:ln w="0">
            <a:noFill/>
          </a:ln>
        </p:spPr>
      </p:pic>
      <p:pic>
        <p:nvPicPr>
          <p:cNvPr id="1107" name="Image 59" descr=""/>
          <p:cNvPicPr/>
          <p:nvPr/>
        </p:nvPicPr>
        <p:blipFill>
          <a:blip r:embed="rId2"/>
          <a:stretch/>
        </p:blipFill>
        <p:spPr>
          <a:xfrm>
            <a:off x="1707120" y="2806920"/>
            <a:ext cx="10058040" cy="3852360"/>
          </a:xfrm>
          <a:prstGeom prst="rect">
            <a:avLst/>
          </a:prstGeom>
          <a:ln w="0">
            <a:noFill/>
          </a:ln>
        </p:spPr>
      </p:pic>
      <p:sp>
        <p:nvSpPr>
          <p:cNvPr id="1108" name="ZoneTexte 112"/>
          <p:cNvSpPr/>
          <p:nvPr/>
        </p:nvSpPr>
        <p:spPr>
          <a:xfrm>
            <a:off x="6248880" y="1495080"/>
            <a:ext cx="530316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Note sur le rappel </a:t>
            </a:r>
            <a:r>
              <a:rPr b="0" lang="fr-FR" sz="1400" spc="-1" strike="noStrike">
                <a:solidFill>
                  <a:srgbClr val="000000"/>
                </a:solidFill>
                <a:latin typeface="Open Sans"/>
              </a:rPr>
              <a:t>: Il ne fonctionne que si vous avez configuré l’adresse mail d’envoi du rappel (interne ou externe). Vous avez donc cette fenêtre qui s’ouvre à la configuration du 1</a:t>
            </a:r>
            <a:r>
              <a:rPr b="0" lang="fr-FR" sz="1400" spc="-1" strike="noStrike" baseline="30000">
                <a:solidFill>
                  <a:srgbClr val="000000"/>
                </a:solidFill>
                <a:latin typeface="Open Sans"/>
              </a:rPr>
              <a:t>er</a:t>
            </a:r>
            <a:r>
              <a:rPr b="0" lang="fr-FR" sz="1400" spc="-1" strike="noStrike">
                <a:solidFill>
                  <a:srgbClr val="000000"/>
                </a:solidFill>
                <a:latin typeface="Open Sans"/>
              </a:rPr>
              <a:t> rappel :</a:t>
            </a:r>
            <a:endParaRPr b="0" lang="fr-FR" sz="1400" spc="-1" strike="noStrike">
              <a:solidFill>
                <a:srgbClr val="000000"/>
              </a:solidFill>
              <a:latin typeface="Open Sans"/>
            </a:endParaRPr>
          </a:p>
        </p:txBody>
      </p:sp>
      <p:sp>
        <p:nvSpPr>
          <p:cNvPr id="1109" name="Connecteur droit avec flèche 42"/>
          <p:cNvSpPr/>
          <p:nvPr/>
        </p:nvSpPr>
        <p:spPr>
          <a:xfrm>
            <a:off x="2865600" y="2270880"/>
            <a:ext cx="2194200" cy="12492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110" name="Ellipse 28"/>
          <p:cNvSpPr/>
          <p:nvPr/>
        </p:nvSpPr>
        <p:spPr>
          <a:xfrm>
            <a:off x="1295640" y="1951560"/>
            <a:ext cx="1569240" cy="46476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1111" name="" descr=""/>
          <p:cNvPicPr/>
          <p:nvPr/>
        </p:nvPicPr>
        <p:blipFill>
          <a:blip r:embed="rId3"/>
          <a:stretch/>
        </p:blipFill>
        <p:spPr>
          <a:xfrm>
            <a:off x="11088360" y="97920"/>
            <a:ext cx="1008000" cy="312480"/>
          </a:xfrm>
          <a:prstGeom prst="rect">
            <a:avLst/>
          </a:prstGeom>
          <a:ln w="0">
            <a:noFill/>
          </a:ln>
        </p:spPr>
      </p:pic>
      <p:sp>
        <p:nvSpPr>
          <p:cNvPr id="1112" name=""/>
          <p:cNvSpPr txBox="1"/>
          <p:nvPr/>
        </p:nvSpPr>
        <p:spPr>
          <a:xfrm>
            <a:off x="5426280" y="6445440"/>
            <a:ext cx="1349640" cy="427320"/>
          </a:xfrm>
          <a:prstGeom prst="rect">
            <a:avLst/>
          </a:prstGeom>
          <a:noFill/>
          <a:ln w="0">
            <a:noFill/>
          </a:ln>
        </p:spPr>
        <p:txBody>
          <a:bodyPr lIns="90000" rIns="90000" tIns="45000" bIns="45000" anchor="t">
            <a:noAutofit/>
          </a:bodyPr>
          <a:p>
            <a:fld id="{4F56C08E-D029-4DB9-8F43-31376D697CF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13" name=""/>
          <p:cNvSpPr txBox="1"/>
          <p:nvPr/>
        </p:nvSpPr>
        <p:spPr>
          <a:xfrm>
            <a:off x="6229440" y="6445440"/>
            <a:ext cx="915480" cy="427320"/>
          </a:xfrm>
          <a:prstGeom prst="rect">
            <a:avLst/>
          </a:prstGeom>
          <a:noFill/>
          <a:ln w="0">
            <a:noFill/>
          </a:ln>
        </p:spPr>
        <p:txBody>
          <a:bodyPr lIns="90000" rIns="90000" tIns="45000" bIns="45000" anchor="t">
            <a:noAutofit/>
          </a:bodyPr>
          <a:p>
            <a:fld id="{FF1F32C9-6FB2-4267-8CBB-AC8CEE011DC6}"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14" name="ZoneTexte 113"/>
          <p:cNvSpPr/>
          <p:nvPr/>
        </p:nvSpPr>
        <p:spPr>
          <a:xfrm>
            <a:off x="4662000" y="788400"/>
            <a:ext cx="28648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Modifier une tâche</a:t>
            </a:r>
            <a:endParaRPr b="0" lang="fr-FR" sz="1600" spc="-1" strike="noStrike">
              <a:solidFill>
                <a:srgbClr val="000000"/>
              </a:solidFill>
              <a:latin typeface="Open Sans"/>
            </a:endParaRPr>
          </a:p>
        </p:txBody>
      </p:sp>
      <p:pic>
        <p:nvPicPr>
          <p:cNvPr id="1115" name="Image 60" descr=""/>
          <p:cNvPicPr/>
          <p:nvPr/>
        </p:nvPicPr>
        <p:blipFill>
          <a:blip r:embed="rId1"/>
          <a:stretch/>
        </p:blipFill>
        <p:spPr>
          <a:xfrm>
            <a:off x="363600" y="2162160"/>
            <a:ext cx="6692400" cy="4101840"/>
          </a:xfrm>
          <a:prstGeom prst="rect">
            <a:avLst/>
          </a:prstGeom>
          <a:ln w="0">
            <a:noFill/>
          </a:ln>
        </p:spPr>
      </p:pic>
      <p:sp>
        <p:nvSpPr>
          <p:cNvPr id="1116" name="ZoneTexte 114"/>
          <p:cNvSpPr/>
          <p:nvPr/>
        </p:nvSpPr>
        <p:spPr>
          <a:xfrm>
            <a:off x="464400" y="1404720"/>
            <a:ext cx="1132092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Pour modifier une tâche, vous pouvez utiliser le bouton « modifier » de la barre d’outils ou double-cliquer sur la tâche.</a:t>
            </a:r>
            <a:endParaRPr b="0" lang="fr-FR" sz="1400" spc="-1" strike="noStrike">
              <a:solidFill>
                <a:srgbClr val="000000"/>
              </a:solidFill>
              <a:latin typeface="Open Sans"/>
            </a:endParaRPr>
          </a:p>
        </p:txBody>
      </p:sp>
      <p:sp>
        <p:nvSpPr>
          <p:cNvPr id="1117" name="ZoneTexte 115"/>
          <p:cNvSpPr/>
          <p:nvPr/>
        </p:nvSpPr>
        <p:spPr>
          <a:xfrm>
            <a:off x="7358760" y="3013200"/>
            <a:ext cx="4208760" cy="24346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Un clic droit sur la tâche permet de faire apparaître le menu suivant.</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Modifier</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Marquer comme terminé</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Tagguer la tâche</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Supprimer</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Déplacer dans une autre liste de tâches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Imprimer</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Montrer l’original : Tâche en langage machine, utile pour le debug.</a:t>
            </a:r>
            <a:endParaRPr b="0" lang="fr-FR" sz="1400" spc="-1" strike="noStrike">
              <a:solidFill>
                <a:srgbClr val="000000"/>
              </a:solidFill>
              <a:latin typeface="Open Sans"/>
            </a:endParaRPr>
          </a:p>
        </p:txBody>
      </p:sp>
      <p:sp>
        <p:nvSpPr>
          <p:cNvPr id="1118" name=""/>
          <p:cNvSpPr txBox="1"/>
          <p:nvPr/>
        </p:nvSpPr>
        <p:spPr>
          <a:xfrm>
            <a:off x="5426280" y="6445440"/>
            <a:ext cx="1349640" cy="427320"/>
          </a:xfrm>
          <a:prstGeom prst="rect">
            <a:avLst/>
          </a:prstGeom>
          <a:noFill/>
          <a:ln w="0">
            <a:noFill/>
          </a:ln>
        </p:spPr>
        <p:txBody>
          <a:bodyPr lIns="90000" rIns="90000" tIns="45000" bIns="45000" anchor="t">
            <a:noAutofit/>
          </a:bodyPr>
          <a:p>
            <a:fld id="{034D1284-251E-4D4E-877F-B093AA164074}"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19" name=""/>
          <p:cNvSpPr txBox="1"/>
          <p:nvPr/>
        </p:nvSpPr>
        <p:spPr>
          <a:xfrm>
            <a:off x="6229440" y="6445440"/>
            <a:ext cx="915480" cy="427320"/>
          </a:xfrm>
          <a:prstGeom prst="rect">
            <a:avLst/>
          </a:prstGeom>
          <a:noFill/>
          <a:ln w="0">
            <a:noFill/>
          </a:ln>
        </p:spPr>
        <p:txBody>
          <a:bodyPr lIns="90000" rIns="90000" tIns="45000" bIns="45000" anchor="t">
            <a:noAutofit/>
          </a:bodyPr>
          <a:p>
            <a:fld id="{0643D56A-36B3-442A-B7A1-19DF0BDD38A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0" name="ZoneTexte 116"/>
          <p:cNvSpPr/>
          <p:nvPr/>
        </p:nvSpPr>
        <p:spPr>
          <a:xfrm>
            <a:off x="4662360" y="788400"/>
            <a:ext cx="286488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Listes de tâches</a:t>
            </a:r>
            <a:endParaRPr b="0" i="1" lang="fr-FR" sz="1600" spc="-1" strike="noStrike">
              <a:solidFill>
                <a:srgbClr val="000000"/>
              </a:solidFill>
              <a:latin typeface="Open Sans"/>
            </a:endParaRPr>
          </a:p>
        </p:txBody>
      </p:sp>
      <p:pic>
        <p:nvPicPr>
          <p:cNvPr id="1121" name="Image 61" descr=""/>
          <p:cNvPicPr/>
          <p:nvPr/>
        </p:nvPicPr>
        <p:blipFill>
          <a:blip r:embed="rId1"/>
          <a:srcRect l="0" t="15137" r="0" b="0"/>
          <a:stretch/>
        </p:blipFill>
        <p:spPr>
          <a:xfrm>
            <a:off x="974160" y="1944000"/>
            <a:ext cx="4619160" cy="1743480"/>
          </a:xfrm>
          <a:prstGeom prst="rect">
            <a:avLst/>
          </a:prstGeom>
          <a:ln w="0">
            <a:noFill/>
          </a:ln>
        </p:spPr>
      </p:pic>
      <p:sp>
        <p:nvSpPr>
          <p:cNvPr id="1122" name="ZoneTexte 117"/>
          <p:cNvSpPr/>
          <p:nvPr/>
        </p:nvSpPr>
        <p:spPr>
          <a:xfrm>
            <a:off x="5887800" y="1933920"/>
            <a:ext cx="4812120" cy="9428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Utiliser la roue dentée à droite de « listes des tâches » permet de créer une nouvelle liste ou de rechercher, parmi vos listes, celles qui vous ont été partagées.</a:t>
            </a:r>
            <a:endParaRPr b="0" lang="fr-FR" sz="1400" spc="-1" strike="noStrike">
              <a:solidFill>
                <a:srgbClr val="000000"/>
              </a:solidFill>
              <a:latin typeface="Open Sans"/>
            </a:endParaRPr>
          </a:p>
        </p:txBody>
      </p:sp>
      <p:pic>
        <p:nvPicPr>
          <p:cNvPr id="1123" name="Image 62" descr=""/>
          <p:cNvPicPr/>
          <p:nvPr/>
        </p:nvPicPr>
        <p:blipFill>
          <a:blip r:embed="rId2"/>
          <a:stretch/>
        </p:blipFill>
        <p:spPr>
          <a:xfrm>
            <a:off x="974160" y="3888000"/>
            <a:ext cx="4685040" cy="2168640"/>
          </a:xfrm>
          <a:prstGeom prst="rect">
            <a:avLst/>
          </a:prstGeom>
          <a:ln w="0">
            <a:noFill/>
          </a:ln>
        </p:spPr>
      </p:pic>
      <p:sp>
        <p:nvSpPr>
          <p:cNvPr id="1124" name="ZoneTexte 118"/>
          <p:cNvSpPr/>
          <p:nvPr/>
        </p:nvSpPr>
        <p:spPr>
          <a:xfrm>
            <a:off x="5904360" y="4095720"/>
            <a:ext cx="4812120" cy="1369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Utiliser la flèche à droite de la liste sélectionnée permet de créer une nouvelle liste, de partager la liste, de la supprimer (si ce n’est pas votre liste principale), de la renommer (si ce n’est pas votre liste principale, d’en éditer les propriétés (nom, couleurs, partages). </a:t>
            </a:r>
            <a:endParaRPr b="0" lang="fr-FR" sz="1400" spc="-1" strike="noStrike">
              <a:solidFill>
                <a:srgbClr val="000000"/>
              </a:solidFill>
              <a:latin typeface="Open Sans"/>
            </a:endParaRPr>
          </a:p>
        </p:txBody>
      </p:sp>
      <p:pic>
        <p:nvPicPr>
          <p:cNvPr id="1125" name="" descr=""/>
          <p:cNvPicPr/>
          <p:nvPr/>
        </p:nvPicPr>
        <p:blipFill>
          <a:blip r:embed="rId3"/>
          <a:stretch/>
        </p:blipFill>
        <p:spPr>
          <a:xfrm>
            <a:off x="11088360" y="97920"/>
            <a:ext cx="1008000" cy="312480"/>
          </a:xfrm>
          <a:prstGeom prst="rect">
            <a:avLst/>
          </a:prstGeom>
          <a:ln w="0">
            <a:noFill/>
          </a:ln>
        </p:spPr>
      </p:pic>
      <p:sp>
        <p:nvSpPr>
          <p:cNvPr id="1126" name=""/>
          <p:cNvSpPr txBox="1"/>
          <p:nvPr/>
        </p:nvSpPr>
        <p:spPr>
          <a:xfrm>
            <a:off x="5426280" y="6445440"/>
            <a:ext cx="1349640" cy="427320"/>
          </a:xfrm>
          <a:prstGeom prst="rect">
            <a:avLst/>
          </a:prstGeom>
          <a:noFill/>
          <a:ln w="0">
            <a:noFill/>
          </a:ln>
        </p:spPr>
        <p:txBody>
          <a:bodyPr lIns="90000" rIns="90000" tIns="45000" bIns="45000" anchor="t">
            <a:noAutofit/>
          </a:bodyPr>
          <a:p>
            <a:fld id="{712B0365-A52C-4761-882B-FD6D3C1F0848}"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27" name=""/>
          <p:cNvSpPr txBox="1"/>
          <p:nvPr/>
        </p:nvSpPr>
        <p:spPr>
          <a:xfrm>
            <a:off x="6229440" y="6445440"/>
            <a:ext cx="915480" cy="427320"/>
          </a:xfrm>
          <a:prstGeom prst="rect">
            <a:avLst/>
          </a:prstGeom>
          <a:noFill/>
          <a:ln w="0">
            <a:noFill/>
          </a:ln>
        </p:spPr>
        <p:txBody>
          <a:bodyPr lIns="90000" rIns="90000" tIns="45000" bIns="45000" anchor="t">
            <a:noAutofit/>
          </a:bodyPr>
          <a:p>
            <a:fld id="{AEF19900-6CE8-4279-AB08-8C674244ED39}"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28" name="ZoneTexte 3_26"/>
          <p:cNvSpPr/>
          <p:nvPr/>
        </p:nvSpPr>
        <p:spPr>
          <a:xfrm>
            <a:off x="186516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8. Onglet  Préférences</a:t>
            </a:r>
            <a:endParaRPr b="0" lang="fr-FR" sz="4000" spc="-1" strike="noStrike">
              <a:solidFill>
                <a:srgbClr val="000000"/>
              </a:solidFill>
              <a:latin typeface="Open Sans"/>
            </a:endParaRPr>
          </a:p>
        </p:txBody>
      </p:sp>
      <p:sp>
        <p:nvSpPr>
          <p:cNvPr id="1129" name=""/>
          <p:cNvSpPr txBox="1"/>
          <p:nvPr/>
        </p:nvSpPr>
        <p:spPr>
          <a:xfrm>
            <a:off x="5426280" y="6445440"/>
            <a:ext cx="1349640" cy="427320"/>
          </a:xfrm>
          <a:prstGeom prst="rect">
            <a:avLst/>
          </a:prstGeom>
          <a:noFill/>
          <a:ln w="0">
            <a:noFill/>
          </a:ln>
        </p:spPr>
        <p:txBody>
          <a:bodyPr lIns="90000" rIns="90000" tIns="45000" bIns="45000" anchor="t">
            <a:noAutofit/>
          </a:bodyPr>
          <a:p>
            <a:fld id="{F2F6F867-D5FE-44A8-B225-4FCBDB2267F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30" name=""/>
          <p:cNvSpPr txBox="1"/>
          <p:nvPr/>
        </p:nvSpPr>
        <p:spPr>
          <a:xfrm>
            <a:off x="6229440" y="6445440"/>
            <a:ext cx="915480" cy="427320"/>
          </a:xfrm>
          <a:prstGeom prst="rect">
            <a:avLst/>
          </a:prstGeom>
          <a:noFill/>
          <a:ln w="0">
            <a:noFill/>
          </a:ln>
        </p:spPr>
        <p:txBody>
          <a:bodyPr lIns="90000" rIns="90000" tIns="45000" bIns="45000" anchor="t">
            <a:noAutofit/>
          </a:bodyPr>
          <a:p>
            <a:fld id="{CDD3C44D-A5CA-4DCA-8BA6-0A41AD129C86}"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31" name="Image 63" descr=""/>
          <p:cNvPicPr/>
          <p:nvPr/>
        </p:nvPicPr>
        <p:blipFill>
          <a:blip r:embed="rId1"/>
          <a:srcRect l="0" t="4859" r="0" b="0"/>
          <a:stretch/>
        </p:blipFill>
        <p:spPr>
          <a:xfrm>
            <a:off x="920880" y="1224360"/>
            <a:ext cx="10058040" cy="5425560"/>
          </a:xfrm>
          <a:prstGeom prst="rect">
            <a:avLst/>
          </a:prstGeom>
          <a:ln w="0">
            <a:noFill/>
          </a:ln>
        </p:spPr>
      </p:pic>
      <p:sp>
        <p:nvSpPr>
          <p:cNvPr id="1132" name=""/>
          <p:cNvSpPr txBox="1"/>
          <p:nvPr/>
        </p:nvSpPr>
        <p:spPr>
          <a:xfrm>
            <a:off x="5426280" y="6445440"/>
            <a:ext cx="1349640" cy="427320"/>
          </a:xfrm>
          <a:prstGeom prst="rect">
            <a:avLst/>
          </a:prstGeom>
          <a:noFill/>
          <a:ln w="0">
            <a:noFill/>
          </a:ln>
        </p:spPr>
        <p:txBody>
          <a:bodyPr lIns="90000" rIns="90000" tIns="45000" bIns="45000" anchor="t">
            <a:noAutofit/>
          </a:bodyPr>
          <a:p>
            <a:fld id="{AD4CEF7F-7DB1-4CE3-80CD-814DE066A6B5}"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33" name=""/>
          <p:cNvSpPr txBox="1"/>
          <p:nvPr/>
        </p:nvSpPr>
        <p:spPr>
          <a:xfrm>
            <a:off x="6229440" y="6445440"/>
            <a:ext cx="915480" cy="427320"/>
          </a:xfrm>
          <a:prstGeom prst="rect">
            <a:avLst/>
          </a:prstGeom>
          <a:noFill/>
          <a:ln w="0">
            <a:noFill/>
          </a:ln>
        </p:spPr>
        <p:txBody>
          <a:bodyPr lIns="90000" rIns="90000" tIns="45000" bIns="45000" anchor="t">
            <a:noAutofit/>
          </a:bodyPr>
          <a:p>
            <a:fld id="{F0301BAA-AAB8-4258-ACE8-07EFBD96670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34" name="ZoneTexte 119"/>
          <p:cNvSpPr/>
          <p:nvPr/>
        </p:nvSpPr>
        <p:spPr>
          <a:xfrm>
            <a:off x="4777560" y="788400"/>
            <a:ext cx="263844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Comptes</a:t>
            </a:r>
            <a:endParaRPr b="0" lang="fr-FR" sz="1600" spc="-1" strike="noStrike">
              <a:solidFill>
                <a:srgbClr val="000000"/>
              </a:solidFill>
              <a:latin typeface="Open Sans"/>
            </a:endParaRPr>
          </a:p>
        </p:txBody>
      </p:sp>
      <p:pic>
        <p:nvPicPr>
          <p:cNvPr id="1135" name="" descr=""/>
          <p:cNvPicPr/>
          <p:nvPr/>
        </p:nvPicPr>
        <p:blipFill>
          <a:blip r:embed="rId1"/>
          <a:stretch/>
        </p:blipFill>
        <p:spPr>
          <a:xfrm>
            <a:off x="1635120" y="1116000"/>
            <a:ext cx="8922600" cy="5616000"/>
          </a:xfrm>
          <a:prstGeom prst="rect">
            <a:avLst/>
          </a:prstGeom>
          <a:ln w="0">
            <a:noFill/>
          </a:ln>
        </p:spPr>
      </p:pic>
      <p:pic>
        <p:nvPicPr>
          <p:cNvPr id="1136" name="" descr=""/>
          <p:cNvPicPr/>
          <p:nvPr/>
        </p:nvPicPr>
        <p:blipFill>
          <a:blip r:embed="rId2"/>
          <a:stretch/>
        </p:blipFill>
        <p:spPr>
          <a:xfrm>
            <a:off x="11088360" y="97920"/>
            <a:ext cx="1008000" cy="312480"/>
          </a:xfrm>
          <a:prstGeom prst="rect">
            <a:avLst/>
          </a:prstGeom>
          <a:ln w="0">
            <a:noFill/>
          </a:ln>
        </p:spPr>
      </p:pic>
      <p:sp>
        <p:nvSpPr>
          <p:cNvPr id="1137" name=""/>
          <p:cNvSpPr txBox="1"/>
          <p:nvPr/>
        </p:nvSpPr>
        <p:spPr>
          <a:xfrm>
            <a:off x="5426280" y="6445440"/>
            <a:ext cx="1349640" cy="427320"/>
          </a:xfrm>
          <a:prstGeom prst="rect">
            <a:avLst/>
          </a:prstGeom>
          <a:noFill/>
          <a:ln w="0">
            <a:noFill/>
          </a:ln>
        </p:spPr>
        <p:txBody>
          <a:bodyPr lIns="90000" rIns="90000" tIns="45000" bIns="45000" anchor="t">
            <a:noAutofit/>
          </a:bodyPr>
          <a:p>
            <a:fld id="{CEBDC77A-5489-4983-8BFA-9BAD02F318EA}"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38" name=""/>
          <p:cNvSpPr txBox="1"/>
          <p:nvPr/>
        </p:nvSpPr>
        <p:spPr>
          <a:xfrm>
            <a:off x="6229440" y="6445440"/>
            <a:ext cx="915480" cy="427320"/>
          </a:xfrm>
          <a:prstGeom prst="rect">
            <a:avLst/>
          </a:prstGeom>
          <a:noFill/>
          <a:ln w="0">
            <a:noFill/>
          </a:ln>
        </p:spPr>
        <p:txBody>
          <a:bodyPr lIns="90000" rIns="90000" tIns="45000" bIns="45000" anchor="t">
            <a:noAutofit/>
          </a:bodyPr>
          <a:p>
            <a:fld id="{C05F67CC-4A4F-4020-B565-920FF1B1CC75}"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39" name="Image 64" descr=""/>
          <p:cNvPicPr/>
          <p:nvPr/>
        </p:nvPicPr>
        <p:blipFill>
          <a:blip r:embed="rId1"/>
          <a:srcRect l="0" t="6668" r="0" b="0"/>
          <a:stretch/>
        </p:blipFill>
        <p:spPr>
          <a:xfrm>
            <a:off x="205920" y="2016360"/>
            <a:ext cx="11779920" cy="3994200"/>
          </a:xfrm>
          <a:prstGeom prst="rect">
            <a:avLst/>
          </a:prstGeom>
          <a:ln w="0">
            <a:noFill/>
          </a:ln>
        </p:spPr>
      </p:pic>
      <p:sp>
        <p:nvSpPr>
          <p:cNvPr id="1140" name="ZoneTexte 120"/>
          <p:cNvSpPr/>
          <p:nvPr/>
        </p:nvSpPr>
        <p:spPr>
          <a:xfrm>
            <a:off x="272880" y="1142640"/>
            <a:ext cx="527760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Possibilité de créer plusieurs templates de signatures </a:t>
            </a:r>
            <a:endParaRPr b="0" lang="fr-FR" sz="1400" spc="-1" strike="noStrike">
              <a:solidFill>
                <a:srgbClr val="000000"/>
              </a:solidFill>
              <a:latin typeface="Open Sans"/>
            </a:endParaRPr>
          </a:p>
        </p:txBody>
      </p:sp>
      <p:sp>
        <p:nvSpPr>
          <p:cNvPr id="1141" name="Ellipse 29"/>
          <p:cNvSpPr/>
          <p:nvPr/>
        </p:nvSpPr>
        <p:spPr>
          <a:xfrm>
            <a:off x="2911680" y="2679480"/>
            <a:ext cx="2061000" cy="205308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142" name="Connecteur droit avec flèche 43"/>
          <p:cNvSpPr/>
          <p:nvPr/>
        </p:nvSpPr>
        <p:spPr>
          <a:xfrm>
            <a:off x="2759400" y="1512000"/>
            <a:ext cx="513000" cy="13114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143" name="Ellipse 30"/>
          <p:cNvSpPr/>
          <p:nvPr/>
        </p:nvSpPr>
        <p:spPr>
          <a:xfrm>
            <a:off x="10202760" y="2679480"/>
            <a:ext cx="1652040" cy="62532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144" name="ZoneTexte 121"/>
          <p:cNvSpPr/>
          <p:nvPr/>
        </p:nvSpPr>
        <p:spPr>
          <a:xfrm>
            <a:off x="6772680" y="1013400"/>
            <a:ext cx="503676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Possibilité de créer des signatures en HTML (modifier le type par défaut ici)</a:t>
            </a:r>
            <a:endParaRPr b="0" lang="fr-FR" sz="1400" spc="-1" strike="noStrike">
              <a:solidFill>
                <a:srgbClr val="000000"/>
              </a:solidFill>
              <a:latin typeface="Open Sans"/>
            </a:endParaRPr>
          </a:p>
        </p:txBody>
      </p:sp>
      <p:sp>
        <p:nvSpPr>
          <p:cNvPr id="1145" name="Connecteur droit avec flèche 44"/>
          <p:cNvSpPr/>
          <p:nvPr/>
        </p:nvSpPr>
        <p:spPr>
          <a:xfrm>
            <a:off x="10202760" y="1512000"/>
            <a:ext cx="384480" cy="11671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146" name="Ellipse 31"/>
          <p:cNvSpPr/>
          <p:nvPr/>
        </p:nvSpPr>
        <p:spPr>
          <a:xfrm>
            <a:off x="2759400" y="5037480"/>
            <a:ext cx="4748040" cy="972720"/>
          </a:xfrm>
          <a:prstGeom prst="ellipse">
            <a:avLst/>
          </a:prstGeom>
          <a:noFill/>
          <a:ln w="1260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147" name="ZoneTexte 122"/>
          <p:cNvSpPr/>
          <p:nvPr/>
        </p:nvSpPr>
        <p:spPr>
          <a:xfrm>
            <a:off x="272880" y="6229440"/>
            <a:ext cx="58226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Configurer l’utilisation de la / des signature(s).</a:t>
            </a:r>
            <a:endParaRPr b="0" lang="fr-FR" sz="1400" spc="-1" strike="noStrike">
              <a:solidFill>
                <a:srgbClr val="000000"/>
              </a:solidFill>
              <a:latin typeface="Open Sans"/>
            </a:endParaRPr>
          </a:p>
        </p:txBody>
      </p:sp>
      <p:sp>
        <p:nvSpPr>
          <p:cNvPr id="1148" name="Connecteur droit avec flèche 45"/>
          <p:cNvSpPr/>
          <p:nvPr/>
        </p:nvSpPr>
        <p:spPr>
          <a:xfrm flipV="1">
            <a:off x="1909080" y="5745240"/>
            <a:ext cx="849960" cy="4698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149" name="ZoneTexte 123"/>
          <p:cNvSpPr/>
          <p:nvPr/>
        </p:nvSpPr>
        <p:spPr>
          <a:xfrm>
            <a:off x="4777200" y="788760"/>
            <a:ext cx="263844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Signatures</a:t>
            </a:r>
            <a:endParaRPr b="0" lang="fr-FR" sz="1600" spc="-1" strike="noStrike">
              <a:solidFill>
                <a:srgbClr val="000000"/>
              </a:solidFill>
              <a:latin typeface="Open Sans"/>
            </a:endParaRPr>
          </a:p>
        </p:txBody>
      </p:sp>
      <p:sp>
        <p:nvSpPr>
          <p:cNvPr id="1150" name=""/>
          <p:cNvSpPr txBox="1"/>
          <p:nvPr/>
        </p:nvSpPr>
        <p:spPr>
          <a:xfrm>
            <a:off x="5426280" y="6445440"/>
            <a:ext cx="1349640" cy="427320"/>
          </a:xfrm>
          <a:prstGeom prst="rect">
            <a:avLst/>
          </a:prstGeom>
          <a:noFill/>
          <a:ln w="0">
            <a:noFill/>
          </a:ln>
        </p:spPr>
        <p:txBody>
          <a:bodyPr lIns="90000" rIns="90000" tIns="45000" bIns="45000" anchor="t">
            <a:noAutofit/>
          </a:bodyPr>
          <a:p>
            <a:fld id="{93AFA5E2-2672-4B02-A8FA-D52E6E432F44}"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51" name=""/>
          <p:cNvSpPr txBox="1"/>
          <p:nvPr/>
        </p:nvSpPr>
        <p:spPr>
          <a:xfrm>
            <a:off x="6229440" y="6445440"/>
            <a:ext cx="915480" cy="427320"/>
          </a:xfrm>
          <a:prstGeom prst="rect">
            <a:avLst/>
          </a:prstGeom>
          <a:noFill/>
          <a:ln w="0">
            <a:noFill/>
          </a:ln>
        </p:spPr>
        <p:txBody>
          <a:bodyPr lIns="90000" rIns="90000" tIns="45000" bIns="45000" anchor="t">
            <a:noAutofit/>
          </a:bodyPr>
          <a:p>
            <a:fld id="{85202394-B4F6-4765-BDC0-93AF322D880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152" name="Image 65" descr=""/>
          <p:cNvPicPr/>
          <p:nvPr/>
        </p:nvPicPr>
        <p:blipFill>
          <a:blip r:embed="rId1"/>
          <a:srcRect l="0" t="6914" r="0" b="0"/>
          <a:stretch/>
        </p:blipFill>
        <p:spPr>
          <a:xfrm>
            <a:off x="900000" y="1656000"/>
            <a:ext cx="10953000" cy="3428640"/>
          </a:xfrm>
          <a:prstGeom prst="rect">
            <a:avLst/>
          </a:prstGeom>
          <a:ln w="0">
            <a:noFill/>
          </a:ln>
        </p:spPr>
      </p:pic>
      <p:sp>
        <p:nvSpPr>
          <p:cNvPr id="1153" name="ZoneTexte 124"/>
          <p:cNvSpPr/>
          <p:nvPr/>
        </p:nvSpPr>
        <p:spPr>
          <a:xfrm>
            <a:off x="3845160" y="788400"/>
            <a:ext cx="450036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Vacations = Hors du bureau</a:t>
            </a:r>
            <a:endParaRPr b="0" lang="fr-FR" sz="1600" spc="-1" strike="noStrike">
              <a:solidFill>
                <a:srgbClr val="000000"/>
              </a:solidFill>
              <a:latin typeface="Open Sans"/>
            </a:endParaRPr>
          </a:p>
        </p:txBody>
      </p:sp>
      <p:sp>
        <p:nvSpPr>
          <p:cNvPr id="1154" name="ZoneTexte 125"/>
          <p:cNvSpPr/>
          <p:nvPr/>
        </p:nvSpPr>
        <p:spPr>
          <a:xfrm>
            <a:off x="504360" y="5400000"/>
            <a:ext cx="10924200" cy="1049400"/>
          </a:xfrm>
          <a:prstGeom prst="rect">
            <a:avLst/>
          </a:prstGeom>
          <a:noFill/>
          <a:ln w="0">
            <a:noFill/>
          </a:ln>
        </p:spPr>
        <p:style>
          <a:lnRef idx="0"/>
          <a:fillRef idx="0"/>
          <a:effectRef idx="0"/>
          <a:fontRef idx="minor"/>
        </p:style>
        <p:txBody>
          <a:bodyPr lIns="90000" rIns="90000" tIns="45000" bIns="45000" anchor="t">
            <a:spAutoFit/>
          </a:bodyPr>
          <a:p>
            <a:pPr marL="285840" indent="-285480">
              <a:lnSpc>
                <a:spcPct val="150000"/>
              </a:lnSpc>
              <a:buClr>
                <a:srgbClr val="000000"/>
              </a:buClr>
              <a:buFont typeface="Arial"/>
              <a:buChar char="•"/>
            </a:pPr>
            <a:r>
              <a:rPr b="0" lang="fr-FR" sz="1400" spc="-1" strike="noStrike">
                <a:solidFill>
                  <a:srgbClr val="000000"/>
                </a:solidFill>
                <a:latin typeface="Open Sans"/>
              </a:rPr>
              <a:t>Indiquez votre message d’absence</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Paramétrez l’intervalle d’envoi du message d’absence</a:t>
            </a:r>
            <a:endParaRPr b="0" lang="fr-FR" sz="1400" spc="-1" strike="noStrike">
              <a:solidFill>
                <a:srgbClr val="000000"/>
              </a:solidFill>
              <a:latin typeface="Open Sans"/>
            </a:endParaRPr>
          </a:p>
          <a:p>
            <a:pPr marL="285840" indent="-285480">
              <a:lnSpc>
                <a:spcPct val="150000"/>
              </a:lnSpc>
              <a:buClr>
                <a:srgbClr val="000000"/>
              </a:buClr>
              <a:buFont typeface="Arial"/>
              <a:buChar char="•"/>
            </a:pPr>
            <a:r>
              <a:rPr b="0" lang="fr-FR" sz="1400" spc="-1" strike="noStrike">
                <a:solidFill>
                  <a:srgbClr val="000000"/>
                </a:solidFill>
                <a:latin typeface="Open Sans"/>
              </a:rPr>
              <a:t>Possibilité de créer un RDV calendrier correspondant</a:t>
            </a:r>
            <a:endParaRPr b="0" lang="fr-FR" sz="1400" spc="-1" strike="noStrike">
              <a:solidFill>
                <a:srgbClr val="000000"/>
              </a:solidFill>
              <a:latin typeface="Open Sans"/>
            </a:endParaRPr>
          </a:p>
        </p:txBody>
      </p:sp>
      <p:sp>
        <p:nvSpPr>
          <p:cNvPr id="1155" name=""/>
          <p:cNvSpPr txBox="1"/>
          <p:nvPr/>
        </p:nvSpPr>
        <p:spPr>
          <a:xfrm>
            <a:off x="5426280" y="6445440"/>
            <a:ext cx="1349640" cy="427320"/>
          </a:xfrm>
          <a:prstGeom prst="rect">
            <a:avLst/>
          </a:prstGeom>
          <a:noFill/>
          <a:ln w="0">
            <a:noFill/>
          </a:ln>
        </p:spPr>
        <p:txBody>
          <a:bodyPr lIns="90000" rIns="90000" tIns="45000" bIns="45000" anchor="t">
            <a:noAutofit/>
          </a:bodyPr>
          <a:p>
            <a:fld id="{5FFD3DA4-098B-45D9-B365-431296D206CA}"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56" name=""/>
          <p:cNvSpPr txBox="1"/>
          <p:nvPr/>
        </p:nvSpPr>
        <p:spPr>
          <a:xfrm>
            <a:off x="6229440" y="6445440"/>
            <a:ext cx="915480" cy="427320"/>
          </a:xfrm>
          <a:prstGeom prst="rect">
            <a:avLst/>
          </a:prstGeom>
          <a:noFill/>
          <a:ln w="0">
            <a:noFill/>
          </a:ln>
        </p:spPr>
        <p:txBody>
          <a:bodyPr lIns="90000" rIns="90000" tIns="45000" bIns="45000" anchor="t">
            <a:noAutofit/>
          </a:bodyPr>
          <a:p>
            <a:fld id="{FD477246-1CB2-4E16-A904-05D5DB84C0A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57" name="ZoneTexte 126"/>
          <p:cNvSpPr/>
          <p:nvPr/>
        </p:nvSpPr>
        <p:spPr>
          <a:xfrm>
            <a:off x="3578400" y="788400"/>
            <a:ext cx="50371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Définir les horaires de bureau</a:t>
            </a:r>
            <a:endParaRPr b="0" lang="fr-FR" sz="1600" spc="-1" strike="noStrike">
              <a:solidFill>
                <a:srgbClr val="000000"/>
              </a:solidFill>
              <a:latin typeface="Open Sans"/>
            </a:endParaRPr>
          </a:p>
        </p:txBody>
      </p:sp>
      <p:pic>
        <p:nvPicPr>
          <p:cNvPr id="1158" name="Image 66" descr=""/>
          <p:cNvPicPr/>
          <p:nvPr/>
        </p:nvPicPr>
        <p:blipFill>
          <a:blip r:embed="rId1"/>
          <a:srcRect l="0" t="10368" r="0" b="0"/>
          <a:stretch/>
        </p:blipFill>
        <p:spPr>
          <a:xfrm>
            <a:off x="1080000" y="2016000"/>
            <a:ext cx="10614240" cy="2498400"/>
          </a:xfrm>
          <a:prstGeom prst="rect">
            <a:avLst/>
          </a:prstGeom>
          <a:ln w="0">
            <a:noFill/>
          </a:ln>
        </p:spPr>
      </p:pic>
      <p:sp>
        <p:nvSpPr>
          <p:cNvPr id="1159" name="ZoneTexte 127"/>
          <p:cNvSpPr/>
          <p:nvPr/>
        </p:nvSpPr>
        <p:spPr>
          <a:xfrm>
            <a:off x="609480" y="5197680"/>
            <a:ext cx="1020240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Choisir « calendrier », et aller au bloc « travail semaine et heures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Vous paramétrez vos horaires de présence au bureau, ce qui se répercutera dans le calendrier (plages grisées)</a:t>
            </a:r>
            <a:endParaRPr b="0" lang="fr-FR" sz="1400" spc="-1" strike="noStrike">
              <a:solidFill>
                <a:srgbClr val="000000"/>
              </a:solidFill>
              <a:latin typeface="Open Sans"/>
            </a:endParaRPr>
          </a:p>
        </p:txBody>
      </p:sp>
      <p:pic>
        <p:nvPicPr>
          <p:cNvPr id="1160" name="" descr=""/>
          <p:cNvPicPr/>
          <p:nvPr/>
        </p:nvPicPr>
        <p:blipFill>
          <a:blip r:embed="rId2"/>
          <a:stretch/>
        </p:blipFill>
        <p:spPr>
          <a:xfrm>
            <a:off x="11088000" y="97920"/>
            <a:ext cx="1008000" cy="312480"/>
          </a:xfrm>
          <a:prstGeom prst="rect">
            <a:avLst/>
          </a:prstGeom>
          <a:ln w="0">
            <a:noFill/>
          </a:ln>
        </p:spPr>
      </p:pic>
      <p:sp>
        <p:nvSpPr>
          <p:cNvPr id="1161" name=""/>
          <p:cNvSpPr txBox="1"/>
          <p:nvPr/>
        </p:nvSpPr>
        <p:spPr>
          <a:xfrm>
            <a:off x="5426280" y="6445440"/>
            <a:ext cx="1349640" cy="427320"/>
          </a:xfrm>
          <a:prstGeom prst="rect">
            <a:avLst/>
          </a:prstGeom>
          <a:noFill/>
          <a:ln w="0">
            <a:noFill/>
          </a:ln>
        </p:spPr>
        <p:txBody>
          <a:bodyPr lIns="90000" rIns="90000" tIns="45000" bIns="45000" anchor="t">
            <a:noAutofit/>
          </a:bodyPr>
          <a:p>
            <a:fld id="{CA3B07E8-66B9-4FFC-AEF9-ED75634855F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62" name=""/>
          <p:cNvSpPr txBox="1"/>
          <p:nvPr/>
        </p:nvSpPr>
        <p:spPr>
          <a:xfrm>
            <a:off x="6229440" y="6445440"/>
            <a:ext cx="915480" cy="427320"/>
          </a:xfrm>
          <a:prstGeom prst="rect">
            <a:avLst/>
          </a:prstGeom>
          <a:noFill/>
          <a:ln w="0">
            <a:noFill/>
          </a:ln>
        </p:spPr>
        <p:txBody>
          <a:bodyPr lIns="90000" rIns="90000" tIns="45000" bIns="45000" anchor="t">
            <a:noAutofit/>
          </a:bodyPr>
          <a:p>
            <a:fld id="{717A6B25-1E6F-496F-82D3-D3D3181C2BB3}"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3" name="ZoneTexte 128"/>
          <p:cNvSpPr/>
          <p:nvPr/>
        </p:nvSpPr>
        <p:spPr>
          <a:xfrm>
            <a:off x="3535200" y="788760"/>
            <a:ext cx="511920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Import / Export de calendriers et de contacts</a:t>
            </a:r>
            <a:endParaRPr b="0" lang="fr-FR" sz="1600" spc="-1" strike="noStrike">
              <a:solidFill>
                <a:srgbClr val="000000"/>
              </a:solidFill>
              <a:latin typeface="Open Sans"/>
            </a:endParaRPr>
          </a:p>
        </p:txBody>
      </p:sp>
      <p:pic>
        <p:nvPicPr>
          <p:cNvPr id="1164" name="Image 67" descr=""/>
          <p:cNvPicPr/>
          <p:nvPr/>
        </p:nvPicPr>
        <p:blipFill>
          <a:blip r:embed="rId1"/>
          <a:srcRect l="0" t="5696" r="0" b="0"/>
          <a:stretch/>
        </p:blipFill>
        <p:spPr>
          <a:xfrm>
            <a:off x="1260000" y="1944360"/>
            <a:ext cx="10546560" cy="3769200"/>
          </a:xfrm>
          <a:prstGeom prst="rect">
            <a:avLst/>
          </a:prstGeom>
          <a:ln w="0">
            <a:noFill/>
          </a:ln>
        </p:spPr>
      </p:pic>
      <p:sp>
        <p:nvSpPr>
          <p:cNvPr id="1165" name="ZoneTexte 129"/>
          <p:cNvSpPr/>
          <p:nvPr/>
        </p:nvSpPr>
        <p:spPr>
          <a:xfrm>
            <a:off x="5694840" y="1431360"/>
            <a:ext cx="632916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Aller dans préférences : Importer / Exporter</a:t>
            </a:r>
            <a:endParaRPr b="0" lang="fr-FR" sz="1400" spc="-1" strike="noStrike">
              <a:solidFill>
                <a:srgbClr val="000000"/>
              </a:solidFill>
              <a:latin typeface="Open Sans"/>
            </a:endParaRPr>
          </a:p>
        </p:txBody>
      </p:sp>
      <p:pic>
        <p:nvPicPr>
          <p:cNvPr id="1166" name="" descr=""/>
          <p:cNvPicPr/>
          <p:nvPr/>
        </p:nvPicPr>
        <p:blipFill>
          <a:blip r:embed="rId2"/>
          <a:stretch/>
        </p:blipFill>
        <p:spPr>
          <a:xfrm>
            <a:off x="11088000" y="98280"/>
            <a:ext cx="1008000" cy="312480"/>
          </a:xfrm>
          <a:prstGeom prst="rect">
            <a:avLst/>
          </a:prstGeom>
          <a:ln w="0">
            <a:noFill/>
          </a:ln>
        </p:spPr>
      </p:pic>
      <p:sp>
        <p:nvSpPr>
          <p:cNvPr id="1167" name=""/>
          <p:cNvSpPr txBox="1"/>
          <p:nvPr/>
        </p:nvSpPr>
        <p:spPr>
          <a:xfrm>
            <a:off x="5426280" y="6445440"/>
            <a:ext cx="1349640" cy="427320"/>
          </a:xfrm>
          <a:prstGeom prst="rect">
            <a:avLst/>
          </a:prstGeom>
          <a:noFill/>
          <a:ln w="0">
            <a:noFill/>
          </a:ln>
        </p:spPr>
        <p:txBody>
          <a:bodyPr lIns="90000" rIns="90000" tIns="45000" bIns="45000" anchor="t">
            <a:noAutofit/>
          </a:bodyPr>
          <a:p>
            <a:fld id="{27BC607B-AE5C-4809-8DB3-B8C946D85AE1}"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68" name=""/>
          <p:cNvSpPr txBox="1"/>
          <p:nvPr/>
        </p:nvSpPr>
        <p:spPr>
          <a:xfrm>
            <a:off x="6229440" y="6445440"/>
            <a:ext cx="915480" cy="427320"/>
          </a:xfrm>
          <a:prstGeom prst="rect">
            <a:avLst/>
          </a:prstGeom>
          <a:noFill/>
          <a:ln w="0">
            <a:noFill/>
          </a:ln>
        </p:spPr>
        <p:txBody>
          <a:bodyPr lIns="90000" rIns="90000" tIns="45000" bIns="45000" anchor="t">
            <a:noAutofit/>
          </a:bodyPr>
          <a:p>
            <a:fld id="{849AC72A-D46F-4639-A515-64B73B81533C}"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69" name="ZoneTexte 130"/>
          <p:cNvSpPr/>
          <p:nvPr/>
        </p:nvSpPr>
        <p:spPr>
          <a:xfrm>
            <a:off x="3535200" y="788760"/>
            <a:ext cx="511920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Import / Export de calendriers et de contacts</a:t>
            </a:r>
            <a:endParaRPr b="0" lang="fr-FR" sz="1600" spc="-1" strike="noStrike">
              <a:solidFill>
                <a:srgbClr val="000000"/>
              </a:solidFill>
              <a:latin typeface="Open Sans"/>
            </a:endParaRPr>
          </a:p>
        </p:txBody>
      </p:sp>
      <p:pic>
        <p:nvPicPr>
          <p:cNvPr id="1170" name="Image 68" descr=""/>
          <p:cNvPicPr/>
          <p:nvPr/>
        </p:nvPicPr>
        <p:blipFill>
          <a:blip r:embed="rId1"/>
          <a:srcRect l="0" t="7354" r="0" b="0"/>
          <a:stretch/>
        </p:blipFill>
        <p:spPr>
          <a:xfrm>
            <a:off x="900000" y="2016360"/>
            <a:ext cx="10906560" cy="3829320"/>
          </a:xfrm>
          <a:prstGeom prst="rect">
            <a:avLst/>
          </a:prstGeom>
          <a:ln w="0">
            <a:noFill/>
          </a:ln>
        </p:spPr>
      </p:pic>
      <p:sp>
        <p:nvSpPr>
          <p:cNvPr id="1171" name="ZoneTexte 131"/>
          <p:cNvSpPr/>
          <p:nvPr/>
        </p:nvSpPr>
        <p:spPr>
          <a:xfrm>
            <a:off x="6211440" y="2824200"/>
            <a:ext cx="4804560" cy="577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600" spc="-1" strike="noStrike">
                <a:solidFill>
                  <a:srgbClr val="000000"/>
                </a:solidFill>
                <a:latin typeface="Open Sans"/>
              </a:rPr>
              <a:t>Importer : calendriers : .ics / contacts : .csv </a:t>
            </a:r>
            <a:endParaRPr b="0" lang="fr-FR" sz="1600" spc="-1" strike="noStrike">
              <a:solidFill>
                <a:srgbClr val="000000"/>
              </a:solidFill>
              <a:latin typeface="Open Sans"/>
            </a:endParaRPr>
          </a:p>
        </p:txBody>
      </p:sp>
      <p:sp>
        <p:nvSpPr>
          <p:cNvPr id="1172" name="ZoneTexte 132"/>
          <p:cNvSpPr/>
          <p:nvPr/>
        </p:nvSpPr>
        <p:spPr>
          <a:xfrm>
            <a:off x="6283440" y="3853440"/>
            <a:ext cx="4372560" cy="82044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600" spc="-1" strike="noStrike">
                <a:solidFill>
                  <a:srgbClr val="000000"/>
                </a:solidFill>
                <a:latin typeface="Open Sans"/>
              </a:rPr>
              <a:t>Exporter : calendriers : .ics  </a:t>
            </a:r>
            <a:endParaRPr b="0" lang="fr-FR" sz="1600" spc="-1" strike="noStrike">
              <a:solidFill>
                <a:srgbClr val="000000"/>
              </a:solidFill>
              <a:latin typeface="Open Sans"/>
            </a:endParaRPr>
          </a:p>
          <a:p>
            <a:pPr>
              <a:lnSpc>
                <a:spcPct val="100000"/>
              </a:lnSpc>
            </a:pPr>
            <a:r>
              <a:rPr b="1" lang="fr-FR" sz="1600" spc="-1" strike="noStrike">
                <a:solidFill>
                  <a:srgbClr val="000000"/>
                </a:solidFill>
                <a:latin typeface="Open Sans"/>
              </a:rPr>
              <a:t>contacts : choisir dans la liste déroulante pour votre usage.</a:t>
            </a:r>
            <a:endParaRPr b="0" lang="fr-FR" sz="1600" spc="-1" strike="noStrike">
              <a:solidFill>
                <a:srgbClr val="000000"/>
              </a:solidFill>
              <a:latin typeface="Open Sans"/>
            </a:endParaRPr>
          </a:p>
        </p:txBody>
      </p:sp>
      <p:pic>
        <p:nvPicPr>
          <p:cNvPr id="1173" name="" descr=""/>
          <p:cNvPicPr/>
          <p:nvPr/>
        </p:nvPicPr>
        <p:blipFill>
          <a:blip r:embed="rId2"/>
          <a:stretch/>
        </p:blipFill>
        <p:spPr>
          <a:xfrm>
            <a:off x="11088000" y="98280"/>
            <a:ext cx="1008000" cy="312480"/>
          </a:xfrm>
          <a:prstGeom prst="rect">
            <a:avLst/>
          </a:prstGeom>
          <a:ln w="0">
            <a:noFill/>
          </a:ln>
        </p:spPr>
      </p:pic>
      <p:sp>
        <p:nvSpPr>
          <p:cNvPr id="1174" name=""/>
          <p:cNvSpPr txBox="1"/>
          <p:nvPr/>
        </p:nvSpPr>
        <p:spPr>
          <a:xfrm>
            <a:off x="5426280" y="6445440"/>
            <a:ext cx="1349640" cy="427320"/>
          </a:xfrm>
          <a:prstGeom prst="rect">
            <a:avLst/>
          </a:prstGeom>
          <a:noFill/>
          <a:ln w="0">
            <a:noFill/>
          </a:ln>
        </p:spPr>
        <p:txBody>
          <a:bodyPr lIns="90000" rIns="90000" tIns="45000" bIns="45000" anchor="t">
            <a:noAutofit/>
          </a:bodyPr>
          <a:p>
            <a:fld id="{73642A9D-D3AC-43E5-8255-D4B620B3CE82}"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75" name=""/>
          <p:cNvSpPr txBox="1"/>
          <p:nvPr/>
        </p:nvSpPr>
        <p:spPr>
          <a:xfrm>
            <a:off x="6229440" y="6445440"/>
            <a:ext cx="915480" cy="427320"/>
          </a:xfrm>
          <a:prstGeom prst="rect">
            <a:avLst/>
          </a:prstGeom>
          <a:noFill/>
          <a:ln w="0">
            <a:noFill/>
          </a:ln>
        </p:spPr>
        <p:txBody>
          <a:bodyPr lIns="90000" rIns="90000" tIns="45000" bIns="45000" anchor="t">
            <a:noAutofit/>
          </a:bodyPr>
          <a:p>
            <a:fld id="{0364EC1B-515F-479F-99E5-8FB6314F013D}"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76" name="ZoneTexte 133"/>
          <p:cNvSpPr/>
          <p:nvPr/>
        </p:nvSpPr>
        <p:spPr>
          <a:xfrm>
            <a:off x="3931200" y="788400"/>
            <a:ext cx="432720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Forward vers une autre messagerie </a:t>
            </a:r>
            <a:endParaRPr b="0" lang="fr-FR" sz="1600" spc="-1" strike="noStrike">
              <a:solidFill>
                <a:srgbClr val="000000"/>
              </a:solidFill>
              <a:latin typeface="Open Sans"/>
            </a:endParaRPr>
          </a:p>
        </p:txBody>
      </p:sp>
      <p:pic>
        <p:nvPicPr>
          <p:cNvPr id="1177" name="Image 69" descr=""/>
          <p:cNvPicPr/>
          <p:nvPr/>
        </p:nvPicPr>
        <p:blipFill>
          <a:blip r:embed="rId1"/>
          <a:srcRect l="0" t="10059" r="0" b="0"/>
          <a:stretch/>
        </p:blipFill>
        <p:spPr>
          <a:xfrm>
            <a:off x="900000" y="2880000"/>
            <a:ext cx="10907280" cy="2459160"/>
          </a:xfrm>
          <a:prstGeom prst="rect">
            <a:avLst/>
          </a:prstGeom>
          <a:ln w="0">
            <a:noFill/>
          </a:ln>
        </p:spPr>
      </p:pic>
      <p:sp>
        <p:nvSpPr>
          <p:cNvPr id="1178" name="ZoneTexte 134"/>
          <p:cNvSpPr/>
          <p:nvPr/>
        </p:nvSpPr>
        <p:spPr>
          <a:xfrm>
            <a:off x="465120" y="2008440"/>
            <a:ext cx="1031472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Aller dans « préférences » « mail » encart « Réception des mails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Entrer une nouvelle adresse email à laquelle faire suivre les messages entrants.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Possibilité de supprimer le message dans la boite locale ou de le laisser.</a:t>
            </a:r>
            <a:endParaRPr b="0" lang="fr-FR" sz="1400" spc="-1" strike="noStrike">
              <a:solidFill>
                <a:srgbClr val="000000"/>
              </a:solidFill>
              <a:latin typeface="Open Sans"/>
            </a:endParaRPr>
          </a:p>
        </p:txBody>
      </p:sp>
      <p:pic>
        <p:nvPicPr>
          <p:cNvPr id="1179" name="" descr=""/>
          <p:cNvPicPr/>
          <p:nvPr/>
        </p:nvPicPr>
        <p:blipFill>
          <a:blip r:embed="rId2"/>
          <a:stretch/>
        </p:blipFill>
        <p:spPr>
          <a:xfrm>
            <a:off x="11088000" y="97920"/>
            <a:ext cx="1008000" cy="312480"/>
          </a:xfrm>
          <a:prstGeom prst="rect">
            <a:avLst/>
          </a:prstGeom>
          <a:ln w="0">
            <a:noFill/>
          </a:ln>
        </p:spPr>
      </p:pic>
      <p:sp>
        <p:nvSpPr>
          <p:cNvPr id="1180" name=""/>
          <p:cNvSpPr txBox="1"/>
          <p:nvPr/>
        </p:nvSpPr>
        <p:spPr>
          <a:xfrm>
            <a:off x="5426280" y="6445440"/>
            <a:ext cx="1349640" cy="427320"/>
          </a:xfrm>
          <a:prstGeom prst="rect">
            <a:avLst/>
          </a:prstGeom>
          <a:noFill/>
          <a:ln w="0">
            <a:noFill/>
          </a:ln>
        </p:spPr>
        <p:txBody>
          <a:bodyPr lIns="90000" rIns="90000" tIns="45000" bIns="45000" anchor="t">
            <a:noAutofit/>
          </a:bodyPr>
          <a:p>
            <a:fld id="{7B8E3DC1-58BD-47E5-8592-7B18B5787A2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81" name=""/>
          <p:cNvSpPr txBox="1"/>
          <p:nvPr/>
        </p:nvSpPr>
        <p:spPr>
          <a:xfrm>
            <a:off x="6229440" y="6445440"/>
            <a:ext cx="915480" cy="427320"/>
          </a:xfrm>
          <a:prstGeom prst="rect">
            <a:avLst/>
          </a:prstGeom>
          <a:noFill/>
          <a:ln w="0">
            <a:noFill/>
          </a:ln>
        </p:spPr>
        <p:txBody>
          <a:bodyPr lIns="90000" rIns="90000" tIns="45000" bIns="45000" anchor="t">
            <a:noAutofit/>
          </a:bodyPr>
          <a:p>
            <a:fld id="{C4C73A30-8AFD-4B41-B03C-27815AFEC6E3}"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82" name="ZoneTexte 135"/>
          <p:cNvSpPr/>
          <p:nvPr/>
        </p:nvSpPr>
        <p:spPr>
          <a:xfrm>
            <a:off x="5238000" y="788400"/>
            <a:ext cx="171360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Les filtres</a:t>
            </a:r>
            <a:endParaRPr b="0" lang="fr-FR" sz="1600" spc="-1" strike="noStrike">
              <a:solidFill>
                <a:srgbClr val="000000"/>
              </a:solidFill>
              <a:latin typeface="Open Sans"/>
            </a:endParaRPr>
          </a:p>
        </p:txBody>
      </p:sp>
      <p:pic>
        <p:nvPicPr>
          <p:cNvPr id="1183" name="Image 70" descr=""/>
          <p:cNvPicPr/>
          <p:nvPr/>
        </p:nvPicPr>
        <p:blipFill>
          <a:blip r:embed="rId1"/>
          <a:srcRect l="0" t="7505" r="0" b="0"/>
          <a:stretch/>
        </p:blipFill>
        <p:spPr>
          <a:xfrm>
            <a:off x="4084560" y="1332000"/>
            <a:ext cx="7717320" cy="2328120"/>
          </a:xfrm>
          <a:prstGeom prst="rect">
            <a:avLst/>
          </a:prstGeom>
          <a:ln w="0">
            <a:noFill/>
          </a:ln>
        </p:spPr>
      </p:pic>
      <p:pic>
        <p:nvPicPr>
          <p:cNvPr id="1184" name="Image 71" descr=""/>
          <p:cNvPicPr/>
          <p:nvPr/>
        </p:nvPicPr>
        <p:blipFill>
          <a:blip r:embed="rId2"/>
          <a:stretch/>
        </p:blipFill>
        <p:spPr>
          <a:xfrm>
            <a:off x="259200" y="1744200"/>
            <a:ext cx="3603960" cy="3657600"/>
          </a:xfrm>
          <a:prstGeom prst="rect">
            <a:avLst/>
          </a:prstGeom>
          <a:ln w="0">
            <a:noFill/>
          </a:ln>
        </p:spPr>
      </p:pic>
      <p:sp>
        <p:nvSpPr>
          <p:cNvPr id="1185" name="ZoneTexte 136"/>
          <p:cNvSpPr/>
          <p:nvPr/>
        </p:nvSpPr>
        <p:spPr>
          <a:xfrm>
            <a:off x="4084560" y="4129200"/>
            <a:ext cx="7539480" cy="17953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Les filtres de messagerie servent à paramétrer des règles de classement du courrier entrant ou sortant. Ainsi, vous pouvez décider que tout mail provenant de l’expéditeur « user1 » se range automatiquement dans un dossier nommé « user1 » à son arrivée dans votre boite.</a:t>
            </a:r>
            <a:endParaRPr b="0" lang="fr-FR" sz="1400" spc="-1" strike="noStrike">
              <a:solidFill>
                <a:srgbClr val="000000"/>
              </a:solidFill>
              <a:latin typeface="Open Sans"/>
            </a:endParaRPr>
          </a:p>
          <a:p>
            <a:pPr algn="just">
              <a:lnSpc>
                <a:spcPct val="100000"/>
              </a:lnSpc>
            </a:pP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Les règles peuvent être établies à partir de l’objet, expéditeur, destinataire, taille, PJ….</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Vous pouvez en créer plusieurs qui fonctionneront en parallèle.</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Vous pouvez bien sûr en créer et en supprimer à volonté.</a:t>
            </a:r>
            <a:endParaRPr b="0" lang="fr-FR" sz="1400" spc="-1" strike="noStrike">
              <a:solidFill>
                <a:srgbClr val="000000"/>
              </a:solidFill>
              <a:latin typeface="Open Sans"/>
            </a:endParaRPr>
          </a:p>
        </p:txBody>
      </p:sp>
      <p:sp>
        <p:nvSpPr>
          <p:cNvPr id="1186" name="ZoneTexte 137"/>
          <p:cNvSpPr/>
          <p:nvPr/>
        </p:nvSpPr>
        <p:spPr>
          <a:xfrm>
            <a:off x="4084560" y="3759480"/>
            <a:ext cx="753948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Aller dans « préférences » et « filtres »</a:t>
            </a:r>
            <a:endParaRPr b="0" lang="fr-FR" sz="1400" spc="-1" strike="noStrike">
              <a:solidFill>
                <a:srgbClr val="000000"/>
              </a:solidFill>
              <a:latin typeface="Open Sans"/>
            </a:endParaRPr>
          </a:p>
        </p:txBody>
      </p:sp>
      <p:sp>
        <p:nvSpPr>
          <p:cNvPr id="1187" name="ZoneTexte 138"/>
          <p:cNvSpPr/>
          <p:nvPr/>
        </p:nvSpPr>
        <p:spPr>
          <a:xfrm>
            <a:off x="4084560" y="5976000"/>
            <a:ext cx="77234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1" lang="fr-FR" sz="1400" spc="-1" strike="noStrike">
                <a:solidFill>
                  <a:srgbClr val="000000"/>
                </a:solidFill>
                <a:latin typeface="Open Sans"/>
              </a:rPr>
              <a:t>Attention toutefois, l’usage des filtres nécessite souvent plusieurs essais avant d’avoir le comportement souhaité.</a:t>
            </a:r>
            <a:endParaRPr b="0" lang="fr-FR" sz="1400" spc="-1" strike="noStrike">
              <a:solidFill>
                <a:srgbClr val="000000"/>
              </a:solidFill>
              <a:latin typeface="Open Sans"/>
            </a:endParaRPr>
          </a:p>
        </p:txBody>
      </p:sp>
      <p:pic>
        <p:nvPicPr>
          <p:cNvPr id="1188" name="" descr=""/>
          <p:cNvPicPr/>
          <p:nvPr/>
        </p:nvPicPr>
        <p:blipFill>
          <a:blip r:embed="rId3"/>
          <a:stretch/>
        </p:blipFill>
        <p:spPr>
          <a:xfrm>
            <a:off x="11088000" y="97920"/>
            <a:ext cx="1008000" cy="312480"/>
          </a:xfrm>
          <a:prstGeom prst="rect">
            <a:avLst/>
          </a:prstGeom>
          <a:ln w="0">
            <a:noFill/>
          </a:ln>
        </p:spPr>
      </p:pic>
      <p:sp>
        <p:nvSpPr>
          <p:cNvPr id="1189" name=""/>
          <p:cNvSpPr txBox="1"/>
          <p:nvPr/>
        </p:nvSpPr>
        <p:spPr>
          <a:xfrm>
            <a:off x="5426280" y="6445440"/>
            <a:ext cx="1349640" cy="427320"/>
          </a:xfrm>
          <a:prstGeom prst="rect">
            <a:avLst/>
          </a:prstGeom>
          <a:noFill/>
          <a:ln w="0">
            <a:noFill/>
          </a:ln>
        </p:spPr>
        <p:txBody>
          <a:bodyPr lIns="90000" rIns="90000" tIns="45000" bIns="45000" anchor="t">
            <a:noAutofit/>
          </a:bodyPr>
          <a:p>
            <a:fld id="{D787618D-7871-4ABD-94D8-CAFC9072A778}"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90" name=""/>
          <p:cNvSpPr txBox="1"/>
          <p:nvPr/>
        </p:nvSpPr>
        <p:spPr>
          <a:xfrm>
            <a:off x="6229440" y="6445440"/>
            <a:ext cx="915480" cy="427320"/>
          </a:xfrm>
          <a:prstGeom prst="rect">
            <a:avLst/>
          </a:prstGeom>
          <a:noFill/>
          <a:ln w="0">
            <a:noFill/>
          </a:ln>
        </p:spPr>
        <p:txBody>
          <a:bodyPr lIns="90000" rIns="90000" tIns="45000" bIns="45000" anchor="t">
            <a:noAutofit/>
          </a:bodyPr>
          <a:p>
            <a:fld id="{76D9D46A-7876-475D-8831-CCBF75FA82C7}"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1" name="ZoneTexte 3_27"/>
          <p:cNvSpPr/>
          <p:nvPr/>
        </p:nvSpPr>
        <p:spPr>
          <a:xfrm>
            <a:off x="186552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9. Les Partages</a:t>
            </a:r>
            <a:endParaRPr b="0" lang="fr-FR" sz="4000" spc="-1" strike="noStrike">
              <a:solidFill>
                <a:srgbClr val="000000"/>
              </a:solidFill>
              <a:latin typeface="Open Sans"/>
            </a:endParaRPr>
          </a:p>
        </p:txBody>
      </p:sp>
      <p:pic>
        <p:nvPicPr>
          <p:cNvPr id="1192" name="" descr=""/>
          <p:cNvPicPr/>
          <p:nvPr/>
        </p:nvPicPr>
        <p:blipFill>
          <a:blip r:embed="rId1"/>
          <a:stretch/>
        </p:blipFill>
        <p:spPr>
          <a:xfrm>
            <a:off x="11088360" y="97920"/>
            <a:ext cx="1008000" cy="312480"/>
          </a:xfrm>
          <a:prstGeom prst="rect">
            <a:avLst/>
          </a:prstGeom>
          <a:ln w="0">
            <a:noFill/>
          </a:ln>
        </p:spPr>
      </p:pic>
      <p:sp>
        <p:nvSpPr>
          <p:cNvPr id="1193" name=""/>
          <p:cNvSpPr txBox="1"/>
          <p:nvPr/>
        </p:nvSpPr>
        <p:spPr>
          <a:xfrm>
            <a:off x="5426280" y="6445440"/>
            <a:ext cx="1349640" cy="427320"/>
          </a:xfrm>
          <a:prstGeom prst="rect">
            <a:avLst/>
          </a:prstGeom>
          <a:noFill/>
          <a:ln w="0">
            <a:noFill/>
          </a:ln>
        </p:spPr>
        <p:txBody>
          <a:bodyPr lIns="90000" rIns="90000" tIns="45000" bIns="45000" anchor="t">
            <a:noAutofit/>
          </a:bodyPr>
          <a:p>
            <a:fld id="{6FA04B5E-F3E2-45BF-9238-083AB9CFA893}"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194" name=""/>
          <p:cNvSpPr txBox="1"/>
          <p:nvPr/>
        </p:nvSpPr>
        <p:spPr>
          <a:xfrm>
            <a:off x="6229440" y="6445440"/>
            <a:ext cx="915480" cy="427320"/>
          </a:xfrm>
          <a:prstGeom prst="rect">
            <a:avLst/>
          </a:prstGeom>
          <a:noFill/>
          <a:ln w="0">
            <a:noFill/>
          </a:ln>
        </p:spPr>
        <p:txBody>
          <a:bodyPr lIns="90000" rIns="90000" tIns="45000" bIns="45000" anchor="t">
            <a:noAutofit/>
          </a:bodyPr>
          <a:p>
            <a:fld id="{F78D0BE8-453C-4B1B-86F4-27F16C66971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195" name="ZoneTexte 139"/>
          <p:cNvSpPr/>
          <p:nvPr/>
        </p:nvSpPr>
        <p:spPr>
          <a:xfrm>
            <a:off x="9106200" y="2048760"/>
            <a:ext cx="3097800" cy="2008440"/>
          </a:xfrm>
          <a:prstGeom prst="rect">
            <a:avLst/>
          </a:prstGeom>
          <a:noFill/>
          <a:ln w="0">
            <a:noFill/>
          </a:ln>
        </p:spPr>
        <p:style>
          <a:lnRef idx="0"/>
          <a:fillRef idx="0"/>
          <a:effectRef idx="0"/>
          <a:fontRef idx="minor"/>
        </p:style>
        <p:txBody>
          <a:bodyPr lIns="90000" rIns="90000" tIns="45000" bIns="45000" anchor="t">
            <a:spAutoFit/>
          </a:bodyPr>
          <a:p>
            <a:pPr>
              <a:lnSpc>
                <a:spcPct val="150000"/>
              </a:lnSpc>
            </a:pPr>
            <a:r>
              <a:rPr b="0" lang="fr-FR" sz="1400" spc="-1" strike="noStrike">
                <a:solidFill>
                  <a:srgbClr val="000000"/>
                </a:solidFill>
                <a:latin typeface="Open Sans"/>
              </a:rPr>
              <a:t>Vous pouvez partager :</a:t>
            </a:r>
            <a:endParaRPr b="0" lang="fr-FR" sz="1400" spc="-1" strike="noStrike">
              <a:solidFill>
                <a:srgbClr val="000000"/>
              </a:solidFill>
              <a:latin typeface="Open Sans"/>
            </a:endParaRPr>
          </a:p>
          <a:p>
            <a:pPr marL="285840" indent="-285480">
              <a:lnSpc>
                <a:spcPct val="150000"/>
              </a:lnSpc>
              <a:buClr>
                <a:srgbClr val="000000"/>
              </a:buClr>
              <a:buFont typeface="StarSymbol"/>
              <a:buChar char="-"/>
            </a:pPr>
            <a:r>
              <a:rPr b="0" lang="fr-FR" sz="1400" spc="-1" strike="noStrike">
                <a:solidFill>
                  <a:srgbClr val="000000"/>
                </a:solidFill>
                <a:latin typeface="Open Sans"/>
              </a:rPr>
              <a:t>Dossier de mails</a:t>
            </a:r>
            <a:endParaRPr b="0" lang="fr-FR" sz="1400" spc="-1" strike="noStrike">
              <a:solidFill>
                <a:srgbClr val="000000"/>
              </a:solidFill>
              <a:latin typeface="Open Sans"/>
            </a:endParaRPr>
          </a:p>
          <a:p>
            <a:pPr marL="285840" indent="-285480">
              <a:lnSpc>
                <a:spcPct val="150000"/>
              </a:lnSpc>
              <a:buClr>
                <a:srgbClr val="000000"/>
              </a:buClr>
              <a:buFont typeface="StarSymbol"/>
              <a:buChar char="-"/>
            </a:pPr>
            <a:r>
              <a:rPr b="0" lang="fr-FR" sz="1400" spc="-1" strike="noStrike">
                <a:solidFill>
                  <a:srgbClr val="000000"/>
                </a:solidFill>
                <a:latin typeface="Open Sans"/>
              </a:rPr>
              <a:t>Dossier de contacts</a:t>
            </a:r>
            <a:endParaRPr b="0" lang="fr-FR" sz="1400" spc="-1" strike="noStrike">
              <a:solidFill>
                <a:srgbClr val="000000"/>
              </a:solidFill>
              <a:latin typeface="Open Sans"/>
            </a:endParaRPr>
          </a:p>
          <a:p>
            <a:pPr marL="285840" indent="-285480">
              <a:lnSpc>
                <a:spcPct val="150000"/>
              </a:lnSpc>
              <a:buClr>
                <a:srgbClr val="000000"/>
              </a:buClr>
              <a:buFont typeface="StarSymbol"/>
              <a:buChar char="-"/>
            </a:pPr>
            <a:r>
              <a:rPr b="0" lang="fr-FR" sz="1400" spc="-1" strike="noStrike">
                <a:solidFill>
                  <a:srgbClr val="000000"/>
                </a:solidFill>
                <a:latin typeface="Open Sans"/>
              </a:rPr>
              <a:t>Calendrier</a:t>
            </a:r>
            <a:endParaRPr b="0" lang="fr-FR" sz="1400" spc="-1" strike="noStrike">
              <a:solidFill>
                <a:srgbClr val="000000"/>
              </a:solidFill>
              <a:latin typeface="Open Sans"/>
            </a:endParaRPr>
          </a:p>
          <a:p>
            <a:pPr marL="285840" indent="-285480">
              <a:lnSpc>
                <a:spcPct val="150000"/>
              </a:lnSpc>
              <a:buClr>
                <a:srgbClr val="000000"/>
              </a:buClr>
              <a:buFont typeface="StarSymbol"/>
              <a:buChar char="-"/>
            </a:pPr>
            <a:r>
              <a:rPr b="0" lang="fr-FR" sz="1400" spc="-1" strike="noStrike">
                <a:solidFill>
                  <a:srgbClr val="000000"/>
                </a:solidFill>
                <a:latin typeface="Open Sans"/>
              </a:rPr>
              <a:t>Liste de tâches</a:t>
            </a:r>
            <a:endParaRPr b="0" lang="fr-FR" sz="1400" spc="-1" strike="noStrike">
              <a:solidFill>
                <a:srgbClr val="000000"/>
              </a:solidFill>
              <a:latin typeface="Open Sans"/>
            </a:endParaRPr>
          </a:p>
          <a:p>
            <a:pPr marL="285840" indent="-285480">
              <a:lnSpc>
                <a:spcPct val="150000"/>
              </a:lnSpc>
              <a:buClr>
                <a:srgbClr val="000000"/>
              </a:buClr>
              <a:buFont typeface="StarSymbol"/>
              <a:buChar char="-"/>
            </a:pPr>
            <a:r>
              <a:rPr b="0" lang="fr-FR" sz="1400" spc="-1" strike="noStrike">
                <a:solidFill>
                  <a:srgbClr val="000000"/>
                </a:solidFill>
                <a:latin typeface="Open Sans"/>
              </a:rPr>
              <a:t>Dossier du porte-documents</a:t>
            </a:r>
            <a:endParaRPr b="0" lang="fr-FR" sz="1400" spc="-1" strike="noStrike">
              <a:solidFill>
                <a:srgbClr val="000000"/>
              </a:solidFill>
              <a:latin typeface="Open Sans"/>
            </a:endParaRPr>
          </a:p>
        </p:txBody>
      </p:sp>
      <p:sp>
        <p:nvSpPr>
          <p:cNvPr id="1196" name="ZoneTexte 140"/>
          <p:cNvSpPr/>
          <p:nvPr/>
        </p:nvSpPr>
        <p:spPr>
          <a:xfrm>
            <a:off x="4977000" y="1187640"/>
            <a:ext cx="695808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Les partages s’effectuent de la même façon dans tous les onglets, au moyen du menu qui apparaît lorsque vous cliquez sur la flèche  en bout de chaque dossier. Vous y avez l’option « partage » cliquable.</a:t>
            </a:r>
            <a:endParaRPr b="0" lang="fr-FR" sz="1400" spc="-1" strike="noStrike">
              <a:solidFill>
                <a:srgbClr val="000000"/>
              </a:solidFill>
              <a:latin typeface="Open Sans"/>
            </a:endParaRPr>
          </a:p>
        </p:txBody>
      </p:sp>
      <p:pic>
        <p:nvPicPr>
          <p:cNvPr id="1197" name="Image 72" descr=""/>
          <p:cNvPicPr/>
          <p:nvPr/>
        </p:nvPicPr>
        <p:blipFill>
          <a:blip r:embed="rId1"/>
          <a:stretch/>
        </p:blipFill>
        <p:spPr>
          <a:xfrm>
            <a:off x="457920" y="1075320"/>
            <a:ext cx="4309920" cy="5590440"/>
          </a:xfrm>
          <a:prstGeom prst="rect">
            <a:avLst/>
          </a:prstGeom>
          <a:ln w="0">
            <a:noFill/>
          </a:ln>
        </p:spPr>
      </p:pic>
      <p:sp>
        <p:nvSpPr>
          <p:cNvPr id="1198" name="ZoneTexte 141"/>
          <p:cNvSpPr/>
          <p:nvPr/>
        </p:nvSpPr>
        <p:spPr>
          <a:xfrm>
            <a:off x="4977000" y="2267280"/>
            <a:ext cx="5469840" cy="28609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Quel que soit l’objet partagé, </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les mêmes questions se posent :</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A qui voulez-vous partager le dossier ?   </a:t>
            </a:r>
            <a:br>
              <a:rPr sz="1400"/>
            </a:br>
            <a:r>
              <a:rPr b="0" lang="fr-FR" sz="1400" spc="-1" strike="noStrike">
                <a:solidFill>
                  <a:srgbClr val="000000"/>
                </a:solidFill>
                <a:latin typeface="Open Sans"/>
              </a:rPr>
              <a:t>(Interne, externe avec mot de passe, </a:t>
            </a:r>
            <a:br>
              <a:rPr sz="1400"/>
            </a:br>
            <a:r>
              <a:rPr b="0" lang="fr-FR" sz="1400" spc="-1" strike="noStrike">
                <a:solidFill>
                  <a:srgbClr val="000000"/>
                </a:solidFill>
                <a:latin typeface="Open Sans"/>
              </a:rPr>
              <a:t>ou public, c’est-à-dire externe </a:t>
            </a:r>
            <a:br>
              <a:rPr sz="1400"/>
            </a:br>
            <a:r>
              <a:rPr b="0" lang="fr-FR" sz="1400" spc="-1" strike="noStrike">
                <a:solidFill>
                  <a:srgbClr val="000000"/>
                </a:solidFill>
                <a:latin typeface="Open Sans"/>
              </a:rPr>
              <a:t>sans mot de passe)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Quels droits donnez-vous sur ce dossier ?</a:t>
            </a:r>
            <a:br>
              <a:rPr sz="1400"/>
            </a:br>
            <a:r>
              <a:rPr b="0" lang="fr-FR" sz="1400" spc="-1" strike="noStrike">
                <a:solidFill>
                  <a:srgbClr val="000000"/>
                </a:solidFill>
                <a:latin typeface="Open Sans"/>
              </a:rPr>
              <a:t>X visionneur : visualiser uniquement</a:t>
            </a:r>
            <a:br>
              <a:rPr sz="1400"/>
            </a:br>
            <a:r>
              <a:rPr b="0" lang="fr-FR" sz="1400" spc="-1" strike="noStrike">
                <a:solidFill>
                  <a:srgbClr val="000000"/>
                </a:solidFill>
                <a:latin typeface="Open Sans"/>
              </a:rPr>
              <a:t>X gestionnaire : visualisation et modification</a:t>
            </a:r>
            <a:br>
              <a:rPr sz="1400"/>
            </a:br>
            <a:r>
              <a:rPr b="0" lang="fr-FR" sz="1400" spc="-1" strike="noStrike">
                <a:solidFill>
                  <a:srgbClr val="000000"/>
                </a:solidFill>
                <a:latin typeface="Open Sans"/>
              </a:rPr>
              <a:t>X admin : visualisation, modification et le droit </a:t>
            </a:r>
            <a:br>
              <a:rPr sz="1400"/>
            </a:br>
            <a:r>
              <a:rPr b="0" lang="fr-FR" sz="1400" spc="-1" strike="noStrike">
                <a:solidFill>
                  <a:srgbClr val="000000"/>
                </a:solidFill>
                <a:latin typeface="Open Sans"/>
              </a:rPr>
              <a:t>de repartager à son tour l’élément.</a:t>
            </a:r>
            <a:endParaRPr b="0" lang="fr-FR" sz="1400" spc="-1" strike="noStrike">
              <a:solidFill>
                <a:srgbClr val="000000"/>
              </a:solidFill>
              <a:latin typeface="Open Sans"/>
            </a:endParaRPr>
          </a:p>
        </p:txBody>
      </p:sp>
      <p:sp>
        <p:nvSpPr>
          <p:cNvPr id="1199" name="ZoneTexte 142"/>
          <p:cNvSpPr/>
          <p:nvPr/>
        </p:nvSpPr>
        <p:spPr>
          <a:xfrm>
            <a:off x="5040000" y="5531760"/>
            <a:ext cx="522000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Il faut évidemment indiquer l’adresse mail de la personne à qui vous souhaitez partager votre élément.</a:t>
            </a:r>
            <a:endParaRPr b="0" lang="fr-FR" sz="1400" spc="-1" strike="noStrike">
              <a:solidFill>
                <a:srgbClr val="000000"/>
              </a:solidFill>
              <a:latin typeface="Open Sans"/>
            </a:endParaRPr>
          </a:p>
        </p:txBody>
      </p:sp>
      <p:pic>
        <p:nvPicPr>
          <p:cNvPr id="1200" name="" descr=""/>
          <p:cNvPicPr/>
          <p:nvPr/>
        </p:nvPicPr>
        <p:blipFill>
          <a:blip r:embed="rId2"/>
          <a:stretch/>
        </p:blipFill>
        <p:spPr>
          <a:xfrm>
            <a:off x="11088000" y="98280"/>
            <a:ext cx="1008000" cy="312480"/>
          </a:xfrm>
          <a:prstGeom prst="rect">
            <a:avLst/>
          </a:prstGeom>
          <a:ln w="0">
            <a:noFill/>
          </a:ln>
        </p:spPr>
      </p:pic>
      <p:sp>
        <p:nvSpPr>
          <p:cNvPr id="1201" name=""/>
          <p:cNvSpPr txBox="1"/>
          <p:nvPr/>
        </p:nvSpPr>
        <p:spPr>
          <a:xfrm>
            <a:off x="5426280" y="6445440"/>
            <a:ext cx="1349640" cy="427320"/>
          </a:xfrm>
          <a:prstGeom prst="rect">
            <a:avLst/>
          </a:prstGeom>
          <a:noFill/>
          <a:ln w="0">
            <a:noFill/>
          </a:ln>
        </p:spPr>
        <p:txBody>
          <a:bodyPr lIns="90000" rIns="90000" tIns="45000" bIns="45000" anchor="t">
            <a:noAutofit/>
          </a:bodyPr>
          <a:p>
            <a:fld id="{26E1FF35-24D7-4EB2-B383-3D6A6CDE8AEE}"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02" name=""/>
          <p:cNvSpPr txBox="1"/>
          <p:nvPr/>
        </p:nvSpPr>
        <p:spPr>
          <a:xfrm>
            <a:off x="6229440" y="6445440"/>
            <a:ext cx="915480" cy="427320"/>
          </a:xfrm>
          <a:prstGeom prst="rect">
            <a:avLst/>
          </a:prstGeom>
          <a:noFill/>
          <a:ln w="0">
            <a:noFill/>
          </a:ln>
        </p:spPr>
        <p:txBody>
          <a:bodyPr lIns="90000" rIns="90000" tIns="45000" bIns="45000" anchor="t">
            <a:noAutofit/>
          </a:bodyPr>
          <a:p>
            <a:fld id="{7B1B8540-19B7-45B2-91FC-BD0EA997F093}"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03" name="ZoneTexte 3_28"/>
          <p:cNvSpPr/>
          <p:nvPr/>
        </p:nvSpPr>
        <p:spPr>
          <a:xfrm>
            <a:off x="186516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10. Recherches</a:t>
            </a:r>
            <a:endParaRPr b="0" lang="fr-FR" sz="4000" spc="-1" strike="noStrike">
              <a:solidFill>
                <a:srgbClr val="000000"/>
              </a:solidFill>
              <a:latin typeface="Open Sans"/>
            </a:endParaRPr>
          </a:p>
        </p:txBody>
      </p:sp>
      <p:sp>
        <p:nvSpPr>
          <p:cNvPr id="1204" name=""/>
          <p:cNvSpPr txBox="1"/>
          <p:nvPr/>
        </p:nvSpPr>
        <p:spPr>
          <a:xfrm>
            <a:off x="5426280" y="6445440"/>
            <a:ext cx="1349640" cy="427320"/>
          </a:xfrm>
          <a:prstGeom prst="rect">
            <a:avLst/>
          </a:prstGeom>
          <a:noFill/>
          <a:ln w="0">
            <a:noFill/>
          </a:ln>
        </p:spPr>
        <p:txBody>
          <a:bodyPr lIns="90000" rIns="90000" tIns="45000" bIns="45000" anchor="t">
            <a:noAutofit/>
          </a:bodyPr>
          <a:p>
            <a:fld id="{DA829C5E-9731-450D-BB0C-C6BD7FB5F926}"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05" name=""/>
          <p:cNvSpPr txBox="1"/>
          <p:nvPr/>
        </p:nvSpPr>
        <p:spPr>
          <a:xfrm>
            <a:off x="6229440" y="6445440"/>
            <a:ext cx="915480" cy="427320"/>
          </a:xfrm>
          <a:prstGeom prst="rect">
            <a:avLst/>
          </a:prstGeom>
          <a:noFill/>
          <a:ln w="0">
            <a:noFill/>
          </a:ln>
        </p:spPr>
        <p:txBody>
          <a:bodyPr lIns="90000" rIns="90000" tIns="45000" bIns="45000" anchor="t">
            <a:noAutofit/>
          </a:bodyPr>
          <a:p>
            <a:fld id="{487EFC15-13E1-4AD5-9C3F-B0E8780A217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206" name="Image 73" descr=""/>
          <p:cNvPicPr/>
          <p:nvPr/>
        </p:nvPicPr>
        <p:blipFill>
          <a:blip r:embed="rId1"/>
          <a:stretch/>
        </p:blipFill>
        <p:spPr>
          <a:xfrm>
            <a:off x="967680" y="2025360"/>
            <a:ext cx="3733560" cy="2857320"/>
          </a:xfrm>
          <a:prstGeom prst="rect">
            <a:avLst/>
          </a:prstGeom>
          <a:ln w="0">
            <a:noFill/>
          </a:ln>
        </p:spPr>
      </p:pic>
      <p:sp>
        <p:nvSpPr>
          <p:cNvPr id="1207" name="ZoneTexte 143"/>
          <p:cNvSpPr/>
          <p:nvPr/>
        </p:nvSpPr>
        <p:spPr>
          <a:xfrm>
            <a:off x="4773600" y="788760"/>
            <a:ext cx="26485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Recherche classique </a:t>
            </a:r>
            <a:endParaRPr b="0" lang="fr-FR" sz="1600" spc="-1" strike="noStrike">
              <a:solidFill>
                <a:srgbClr val="000000"/>
              </a:solidFill>
              <a:latin typeface="Open Sans"/>
            </a:endParaRPr>
          </a:p>
        </p:txBody>
      </p:sp>
      <p:sp>
        <p:nvSpPr>
          <p:cNvPr id="1208" name="ZoneTexte 144"/>
          <p:cNvSpPr/>
          <p:nvPr/>
        </p:nvSpPr>
        <p:spPr>
          <a:xfrm>
            <a:off x="5868720" y="1881360"/>
            <a:ext cx="5870880" cy="328716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La recherche s’effectue au moyen de la barre de recherche toujours présente à l’écran en haut à droite.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Vous pouvez choisir l’emplacement de votre recherche en cliquant sur la flèche à gauche de la barre de recherche.</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Par défaut, la recherche est positionnée sur les emails.</a:t>
            </a: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Vous pouvez aussi sélectionner :</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Contacts (personnels)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GAL</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Rendez-vous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Tâches</a:t>
            </a:r>
            <a:endParaRPr b="0" lang="fr-FR" sz="1400" spc="-1" strike="noStrike">
              <a:solidFill>
                <a:srgbClr val="000000"/>
              </a:solidFill>
              <a:latin typeface="Open Sans"/>
            </a:endParaRPr>
          </a:p>
          <a:p>
            <a:pPr marL="285840" indent="-285480">
              <a:lnSpc>
                <a:spcPct val="100000"/>
              </a:lnSpc>
              <a:buClr>
                <a:srgbClr val="000000"/>
              </a:buClr>
              <a:buFont typeface="StarSymbol"/>
              <a:buChar char="-"/>
            </a:pPr>
            <a:r>
              <a:rPr b="0" lang="fr-FR" sz="1400" spc="-1" strike="noStrike">
                <a:solidFill>
                  <a:srgbClr val="000000"/>
                </a:solidFill>
                <a:latin typeface="Open Sans"/>
              </a:rPr>
              <a:t>Fichiers du porte-document</a:t>
            </a:r>
            <a:br>
              <a:rPr sz="1400"/>
            </a:br>
            <a:br>
              <a:rPr sz="1400"/>
            </a:br>
            <a:r>
              <a:rPr b="0" lang="fr-FR" sz="1400" spc="-1" strike="noStrike">
                <a:solidFill>
                  <a:srgbClr val="000000"/>
                </a:solidFill>
                <a:latin typeface="Open Sans"/>
              </a:rPr>
              <a:t>Vous pouvez choisir d’inclure les dossiers partagés.</a:t>
            </a:r>
            <a:endParaRPr b="0" lang="fr-FR" sz="1400" spc="-1" strike="noStrike">
              <a:solidFill>
                <a:srgbClr val="000000"/>
              </a:solidFill>
              <a:latin typeface="Open Sans"/>
            </a:endParaRPr>
          </a:p>
        </p:txBody>
      </p:sp>
      <p:sp>
        <p:nvSpPr>
          <p:cNvPr id="1209" name=""/>
          <p:cNvSpPr txBox="1"/>
          <p:nvPr/>
        </p:nvSpPr>
        <p:spPr>
          <a:xfrm>
            <a:off x="5426280" y="6445440"/>
            <a:ext cx="1349640" cy="427320"/>
          </a:xfrm>
          <a:prstGeom prst="rect">
            <a:avLst/>
          </a:prstGeom>
          <a:noFill/>
          <a:ln w="0">
            <a:noFill/>
          </a:ln>
        </p:spPr>
        <p:txBody>
          <a:bodyPr lIns="90000" rIns="90000" tIns="45000" bIns="45000" anchor="t">
            <a:noAutofit/>
          </a:bodyPr>
          <a:p>
            <a:fld id="{17B55E94-06CA-45FB-BABD-0EC650C1EF27}"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10" name=""/>
          <p:cNvSpPr txBox="1"/>
          <p:nvPr/>
        </p:nvSpPr>
        <p:spPr>
          <a:xfrm>
            <a:off x="6229440" y="6445440"/>
            <a:ext cx="915480" cy="427320"/>
          </a:xfrm>
          <a:prstGeom prst="rect">
            <a:avLst/>
          </a:prstGeom>
          <a:noFill/>
          <a:ln w="0">
            <a:noFill/>
          </a:ln>
        </p:spPr>
        <p:txBody>
          <a:bodyPr lIns="90000" rIns="90000" tIns="45000" bIns="45000" anchor="t">
            <a:noAutofit/>
          </a:bodyPr>
          <a:p>
            <a:fld id="{1EDA7FF3-2F3D-4BB6-B3A3-730DBCD2F59A}"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1" name="ZoneTexte 145"/>
          <p:cNvSpPr/>
          <p:nvPr/>
        </p:nvSpPr>
        <p:spPr>
          <a:xfrm>
            <a:off x="4701600" y="788760"/>
            <a:ext cx="279252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Recherche classique </a:t>
            </a:r>
            <a:endParaRPr b="0" lang="fr-FR" sz="1600" spc="-1" strike="noStrike">
              <a:solidFill>
                <a:srgbClr val="000000"/>
              </a:solidFill>
              <a:latin typeface="Open Sans"/>
            </a:endParaRPr>
          </a:p>
        </p:txBody>
      </p:sp>
      <p:pic>
        <p:nvPicPr>
          <p:cNvPr id="1212" name="Image 74" descr=""/>
          <p:cNvPicPr/>
          <p:nvPr/>
        </p:nvPicPr>
        <p:blipFill>
          <a:blip r:embed="rId1"/>
          <a:stretch/>
        </p:blipFill>
        <p:spPr>
          <a:xfrm>
            <a:off x="529560" y="1593360"/>
            <a:ext cx="6248160" cy="634680"/>
          </a:xfrm>
          <a:prstGeom prst="rect">
            <a:avLst/>
          </a:prstGeom>
          <a:ln w="0">
            <a:noFill/>
          </a:ln>
        </p:spPr>
      </p:pic>
      <p:sp>
        <p:nvSpPr>
          <p:cNvPr id="1213" name="ZoneTexte 146"/>
          <p:cNvSpPr/>
          <p:nvPr/>
        </p:nvSpPr>
        <p:spPr>
          <a:xfrm>
            <a:off x="7154640" y="1581840"/>
            <a:ext cx="417060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Tapez votre texte et cliquez sur la loupe pour générer la recherche. Le résultat s’affiche dans un nouvel onglet.</a:t>
            </a:r>
            <a:endParaRPr b="0" lang="fr-FR" sz="1400" spc="-1" strike="noStrike">
              <a:solidFill>
                <a:srgbClr val="000000"/>
              </a:solidFill>
              <a:latin typeface="Open Sans"/>
            </a:endParaRPr>
          </a:p>
        </p:txBody>
      </p:sp>
      <p:pic>
        <p:nvPicPr>
          <p:cNvPr id="1214" name="Image 75" descr=""/>
          <p:cNvPicPr/>
          <p:nvPr/>
        </p:nvPicPr>
        <p:blipFill>
          <a:blip r:embed="rId2"/>
          <a:srcRect l="0" t="6023" r="0" b="16610"/>
          <a:stretch/>
        </p:blipFill>
        <p:spPr>
          <a:xfrm>
            <a:off x="900000" y="2880360"/>
            <a:ext cx="9976320" cy="2984760"/>
          </a:xfrm>
          <a:prstGeom prst="rect">
            <a:avLst/>
          </a:prstGeom>
          <a:ln w="0">
            <a:noFill/>
          </a:ln>
        </p:spPr>
      </p:pic>
      <p:sp>
        <p:nvSpPr>
          <p:cNvPr id="1215" name="Connecteur droit avec flèche 47"/>
          <p:cNvSpPr/>
          <p:nvPr/>
        </p:nvSpPr>
        <p:spPr>
          <a:xfrm>
            <a:off x="3080160" y="1811880"/>
            <a:ext cx="496800" cy="6080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16" name=""/>
          <p:cNvSpPr txBox="1"/>
          <p:nvPr/>
        </p:nvSpPr>
        <p:spPr>
          <a:xfrm>
            <a:off x="5426280" y="6445440"/>
            <a:ext cx="1349640" cy="427320"/>
          </a:xfrm>
          <a:prstGeom prst="rect">
            <a:avLst/>
          </a:prstGeom>
          <a:noFill/>
          <a:ln w="0">
            <a:noFill/>
          </a:ln>
        </p:spPr>
        <p:txBody>
          <a:bodyPr lIns="90000" rIns="90000" tIns="45000" bIns="45000" anchor="t">
            <a:noAutofit/>
          </a:bodyPr>
          <a:p>
            <a:fld id="{2B6B2BC9-DADB-43F9-BAE0-09B470401273}"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17" name=""/>
          <p:cNvSpPr txBox="1"/>
          <p:nvPr/>
        </p:nvSpPr>
        <p:spPr>
          <a:xfrm>
            <a:off x="6229440" y="6445440"/>
            <a:ext cx="915480" cy="427320"/>
          </a:xfrm>
          <a:prstGeom prst="rect">
            <a:avLst/>
          </a:prstGeom>
          <a:noFill/>
          <a:ln w="0">
            <a:noFill/>
          </a:ln>
        </p:spPr>
        <p:txBody>
          <a:bodyPr lIns="90000" rIns="90000" tIns="45000" bIns="45000" anchor="t">
            <a:noAutofit/>
          </a:bodyPr>
          <a:p>
            <a:fld id="{1256C817-A23D-4B39-A910-7A360EB08D12}"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18" name="ZoneTexte 147"/>
          <p:cNvSpPr/>
          <p:nvPr/>
        </p:nvSpPr>
        <p:spPr>
          <a:xfrm>
            <a:off x="4852800" y="788400"/>
            <a:ext cx="2483640" cy="57708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Recherche classique </a:t>
            </a:r>
            <a:endParaRPr b="0" lang="fr-FR" sz="1600" spc="-1" strike="noStrike">
              <a:solidFill>
                <a:srgbClr val="000000"/>
              </a:solidFill>
              <a:latin typeface="Open Sans"/>
            </a:endParaRPr>
          </a:p>
        </p:txBody>
      </p:sp>
      <p:pic>
        <p:nvPicPr>
          <p:cNvPr id="1219" name="Image 76" descr=""/>
          <p:cNvPicPr/>
          <p:nvPr/>
        </p:nvPicPr>
        <p:blipFill>
          <a:blip r:embed="rId1"/>
          <a:srcRect l="0" t="5765" r="0" b="0"/>
          <a:stretch/>
        </p:blipFill>
        <p:spPr>
          <a:xfrm>
            <a:off x="371880" y="1656000"/>
            <a:ext cx="11439360" cy="4168800"/>
          </a:xfrm>
          <a:prstGeom prst="rect">
            <a:avLst/>
          </a:prstGeom>
          <a:ln w="0">
            <a:noFill/>
          </a:ln>
        </p:spPr>
      </p:pic>
      <p:sp>
        <p:nvSpPr>
          <p:cNvPr id="1220" name="ZoneTexte 148"/>
          <p:cNvSpPr/>
          <p:nvPr/>
        </p:nvSpPr>
        <p:spPr>
          <a:xfrm>
            <a:off x="792000" y="6012000"/>
            <a:ext cx="3857040" cy="51660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Résultat de la recherche : Liste de tous les éléments contenant le mot clé recherché.</a:t>
            </a:r>
            <a:endParaRPr b="0" lang="fr-FR" sz="1400" spc="-1" strike="noStrike">
              <a:solidFill>
                <a:srgbClr val="000000"/>
              </a:solidFill>
              <a:latin typeface="Open Sans"/>
            </a:endParaRPr>
          </a:p>
        </p:txBody>
      </p:sp>
      <p:sp>
        <p:nvSpPr>
          <p:cNvPr id="1221" name="Connecteur droit avec flèche 48"/>
          <p:cNvSpPr/>
          <p:nvPr/>
        </p:nvSpPr>
        <p:spPr>
          <a:xfrm flipV="1">
            <a:off x="3528000" y="5443200"/>
            <a:ext cx="648000" cy="5328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22" name="ZoneTexte 149"/>
          <p:cNvSpPr/>
          <p:nvPr/>
        </p:nvSpPr>
        <p:spPr>
          <a:xfrm>
            <a:off x="5287320" y="1205640"/>
            <a:ext cx="319464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Mot(s) clé(s) recherché(s)</a:t>
            </a:r>
            <a:endParaRPr b="0" lang="fr-FR" sz="1400" spc="-1" strike="noStrike">
              <a:solidFill>
                <a:srgbClr val="000000"/>
              </a:solidFill>
              <a:latin typeface="Open Sans"/>
            </a:endParaRPr>
          </a:p>
        </p:txBody>
      </p:sp>
      <p:sp>
        <p:nvSpPr>
          <p:cNvPr id="1223" name="Connecteur droit avec flèche 50"/>
          <p:cNvSpPr/>
          <p:nvPr/>
        </p:nvSpPr>
        <p:spPr>
          <a:xfrm flipH="1">
            <a:off x="2234880" y="1365120"/>
            <a:ext cx="3010680" cy="652680"/>
          </a:xfrm>
          <a:prstGeom prst="straightConnector1">
            <a:avLst/>
          </a:prstGeom>
          <a:noFill/>
          <a:ln w="1260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24" name="ZoneTexte 150"/>
          <p:cNvSpPr/>
          <p:nvPr/>
        </p:nvSpPr>
        <p:spPr>
          <a:xfrm>
            <a:off x="8209440" y="3699720"/>
            <a:ext cx="3178800" cy="13690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Sélectionnez un élément de la liste pour agir dessus au moyen de la barre d’outils au-dessus.</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r>
              <a:rPr b="0" lang="fr-FR" sz="1400" spc="-1" strike="noStrike">
                <a:solidFill>
                  <a:srgbClr val="000000"/>
                </a:solidFill>
                <a:latin typeface="Open Sans"/>
              </a:rPr>
              <a:t>Tant qu’aucun élément n’est sélectionné, la barre est grisée.</a:t>
            </a:r>
            <a:endParaRPr b="0" lang="fr-FR" sz="1400" spc="-1" strike="noStrike">
              <a:solidFill>
                <a:srgbClr val="000000"/>
              </a:solidFill>
              <a:latin typeface="Open Sans"/>
            </a:endParaRPr>
          </a:p>
        </p:txBody>
      </p:sp>
      <p:sp>
        <p:nvSpPr>
          <p:cNvPr id="1225" name="Connecteur droit avec flèche 51"/>
          <p:cNvSpPr/>
          <p:nvPr/>
        </p:nvSpPr>
        <p:spPr>
          <a:xfrm flipH="1" flipV="1">
            <a:off x="7101000" y="2291400"/>
            <a:ext cx="1334520" cy="13240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26" name=""/>
          <p:cNvSpPr txBox="1"/>
          <p:nvPr/>
        </p:nvSpPr>
        <p:spPr>
          <a:xfrm>
            <a:off x="5426280" y="6445440"/>
            <a:ext cx="1349640" cy="427320"/>
          </a:xfrm>
          <a:prstGeom prst="rect">
            <a:avLst/>
          </a:prstGeom>
          <a:noFill/>
          <a:ln w="0">
            <a:noFill/>
          </a:ln>
        </p:spPr>
        <p:txBody>
          <a:bodyPr lIns="90000" rIns="90000" tIns="45000" bIns="45000" anchor="t">
            <a:noAutofit/>
          </a:bodyPr>
          <a:p>
            <a:fld id="{73EFD350-808B-4B06-8EFA-F4C27104D99D}"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27" name=""/>
          <p:cNvSpPr txBox="1"/>
          <p:nvPr/>
        </p:nvSpPr>
        <p:spPr>
          <a:xfrm>
            <a:off x="6229440" y="6445440"/>
            <a:ext cx="915480" cy="427320"/>
          </a:xfrm>
          <a:prstGeom prst="rect">
            <a:avLst/>
          </a:prstGeom>
          <a:noFill/>
          <a:ln w="0">
            <a:noFill/>
          </a:ln>
        </p:spPr>
        <p:txBody>
          <a:bodyPr lIns="90000" rIns="90000" tIns="45000" bIns="45000" anchor="t">
            <a:noAutofit/>
          </a:bodyPr>
          <a:p>
            <a:fld id="{4336165A-0503-45F4-B2D6-2575C968600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28" name="ZoneTexte 151"/>
          <p:cNvSpPr/>
          <p:nvPr/>
        </p:nvSpPr>
        <p:spPr>
          <a:xfrm>
            <a:off x="4744800" y="788400"/>
            <a:ext cx="269964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Recherche classique </a:t>
            </a:r>
            <a:endParaRPr b="0" lang="fr-FR" sz="1600" spc="-1" strike="noStrike">
              <a:solidFill>
                <a:srgbClr val="000000"/>
              </a:solidFill>
              <a:latin typeface="Open Sans"/>
            </a:endParaRPr>
          </a:p>
        </p:txBody>
      </p:sp>
      <p:pic>
        <p:nvPicPr>
          <p:cNvPr id="1229" name="Image 77" descr=""/>
          <p:cNvPicPr/>
          <p:nvPr/>
        </p:nvPicPr>
        <p:blipFill>
          <a:blip r:embed="rId1"/>
          <a:srcRect l="0" t="5765" r="0" b="0"/>
          <a:stretch/>
        </p:blipFill>
        <p:spPr>
          <a:xfrm>
            <a:off x="360000" y="1663200"/>
            <a:ext cx="11439360" cy="4168800"/>
          </a:xfrm>
          <a:prstGeom prst="rect">
            <a:avLst/>
          </a:prstGeom>
          <a:ln w="0">
            <a:noFill/>
          </a:ln>
        </p:spPr>
      </p:pic>
      <p:sp>
        <p:nvSpPr>
          <p:cNvPr id="1230" name="ZoneTexte 152"/>
          <p:cNvSpPr/>
          <p:nvPr/>
        </p:nvSpPr>
        <p:spPr>
          <a:xfrm>
            <a:off x="3132000" y="2592000"/>
            <a:ext cx="4320000" cy="2860920"/>
          </a:xfrm>
          <a:prstGeom prst="rect">
            <a:avLst/>
          </a:prstGeom>
          <a:solidFill>
            <a:srgbClr val="ffffff"/>
          </a:solidFill>
          <a:ln w="0">
            <a:noFill/>
          </a:ln>
        </p:spPr>
        <p:style>
          <a:lnRef idx="0"/>
          <a:fillRef idx="0"/>
          <a:effectRef idx="0"/>
          <a:fontRef idx="minor"/>
        </p:style>
        <p:txBody>
          <a:bodyPr lIns="90000" rIns="90000" tIns="45000" bIns="45000" anchor="t">
            <a:spAutoFit/>
          </a:bodyPr>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gn="ctr">
              <a:lnSpc>
                <a:spcPct val="100000"/>
              </a:lnSpc>
            </a:pPr>
            <a:r>
              <a:rPr b="0" lang="fr-FR" sz="1400" spc="-1" strike="noStrike">
                <a:solidFill>
                  <a:srgbClr val="000000"/>
                </a:solidFill>
                <a:latin typeface="Open Sans"/>
              </a:rPr>
              <a:t>Vous pouvez affiner vos critères de recherche au moyen des filtres disponibles dans la colonne de gauche </a:t>
            </a: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a:p>
            <a:pPr>
              <a:lnSpc>
                <a:spcPct val="100000"/>
              </a:lnSpc>
            </a:pPr>
            <a:endParaRPr b="0" lang="fr-FR" sz="1400" spc="-1" strike="noStrike">
              <a:solidFill>
                <a:srgbClr val="000000"/>
              </a:solidFill>
              <a:latin typeface="Open Sans"/>
            </a:endParaRPr>
          </a:p>
        </p:txBody>
      </p:sp>
      <p:sp>
        <p:nvSpPr>
          <p:cNvPr id="1231" name="Connecteur droit avec flèche 52"/>
          <p:cNvSpPr/>
          <p:nvPr/>
        </p:nvSpPr>
        <p:spPr>
          <a:xfrm flipH="1" flipV="1">
            <a:off x="1424880" y="2906640"/>
            <a:ext cx="2247120" cy="54936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32" name="Connecteur droit avec flèche 53"/>
          <p:cNvSpPr/>
          <p:nvPr/>
        </p:nvSpPr>
        <p:spPr>
          <a:xfrm flipH="1">
            <a:off x="2833920" y="4032000"/>
            <a:ext cx="900360" cy="14400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sp>
        <p:nvSpPr>
          <p:cNvPr id="1233" name="Connecteur droit avec flèche 55"/>
          <p:cNvSpPr/>
          <p:nvPr/>
        </p:nvSpPr>
        <p:spPr>
          <a:xfrm flipH="1">
            <a:off x="3013560" y="4288320"/>
            <a:ext cx="2205720" cy="60768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1234" name="" descr=""/>
          <p:cNvPicPr/>
          <p:nvPr/>
        </p:nvPicPr>
        <p:blipFill>
          <a:blip r:embed="rId2"/>
          <a:stretch/>
        </p:blipFill>
        <p:spPr>
          <a:xfrm>
            <a:off x="11088000" y="97920"/>
            <a:ext cx="1008000" cy="312480"/>
          </a:xfrm>
          <a:prstGeom prst="rect">
            <a:avLst/>
          </a:prstGeom>
          <a:ln w="0">
            <a:noFill/>
          </a:ln>
        </p:spPr>
      </p:pic>
      <p:sp>
        <p:nvSpPr>
          <p:cNvPr id="1235" name=""/>
          <p:cNvSpPr txBox="1"/>
          <p:nvPr/>
        </p:nvSpPr>
        <p:spPr>
          <a:xfrm>
            <a:off x="5426280" y="6445440"/>
            <a:ext cx="1349640" cy="427320"/>
          </a:xfrm>
          <a:prstGeom prst="rect">
            <a:avLst/>
          </a:prstGeom>
          <a:noFill/>
          <a:ln w="0">
            <a:noFill/>
          </a:ln>
        </p:spPr>
        <p:txBody>
          <a:bodyPr lIns="90000" rIns="90000" tIns="45000" bIns="45000" anchor="t">
            <a:noAutofit/>
          </a:bodyPr>
          <a:p>
            <a:fld id="{68927922-09E9-40B2-80D0-E26790CA070C}"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36" name=""/>
          <p:cNvSpPr txBox="1"/>
          <p:nvPr/>
        </p:nvSpPr>
        <p:spPr>
          <a:xfrm>
            <a:off x="6229440" y="6445440"/>
            <a:ext cx="915480" cy="427320"/>
          </a:xfrm>
          <a:prstGeom prst="rect">
            <a:avLst/>
          </a:prstGeom>
          <a:noFill/>
          <a:ln w="0">
            <a:noFill/>
          </a:ln>
        </p:spPr>
        <p:txBody>
          <a:bodyPr lIns="90000" rIns="90000" tIns="45000" bIns="45000" anchor="t">
            <a:noAutofit/>
          </a:bodyPr>
          <a:p>
            <a:fld id="{A478BF0B-D3D9-4CA7-9989-37DEAA32545C}"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37" name="ZoneTexte 153"/>
          <p:cNvSpPr/>
          <p:nvPr/>
        </p:nvSpPr>
        <p:spPr>
          <a:xfrm>
            <a:off x="4702320" y="794880"/>
            <a:ext cx="2771640" cy="33372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1600" spc="-1" strike="noStrike">
                <a:solidFill>
                  <a:srgbClr val="000000"/>
                </a:solidFill>
                <a:latin typeface="Open Sans"/>
              </a:rPr>
              <a:t>Recherche enregistrée </a:t>
            </a:r>
            <a:endParaRPr b="0" lang="fr-FR" sz="1600" spc="-1" strike="noStrike">
              <a:solidFill>
                <a:srgbClr val="000000"/>
              </a:solidFill>
              <a:latin typeface="Open Sans"/>
            </a:endParaRPr>
          </a:p>
        </p:txBody>
      </p:sp>
      <p:pic>
        <p:nvPicPr>
          <p:cNvPr id="1238" name="Image 78" descr=""/>
          <p:cNvPicPr/>
          <p:nvPr/>
        </p:nvPicPr>
        <p:blipFill>
          <a:blip r:embed="rId1"/>
          <a:srcRect l="0" t="17333" r="0" b="0"/>
          <a:stretch/>
        </p:blipFill>
        <p:spPr>
          <a:xfrm>
            <a:off x="354960" y="1734480"/>
            <a:ext cx="11185920" cy="1063080"/>
          </a:xfrm>
          <a:prstGeom prst="rect">
            <a:avLst/>
          </a:prstGeom>
          <a:ln w="0">
            <a:noFill/>
          </a:ln>
        </p:spPr>
      </p:pic>
      <p:sp>
        <p:nvSpPr>
          <p:cNvPr id="1239" name="Ellipse 32"/>
          <p:cNvSpPr/>
          <p:nvPr/>
        </p:nvSpPr>
        <p:spPr>
          <a:xfrm>
            <a:off x="10937520" y="1950480"/>
            <a:ext cx="720000" cy="28800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240" name="ZoneTexte 154"/>
          <p:cNvSpPr/>
          <p:nvPr/>
        </p:nvSpPr>
        <p:spPr>
          <a:xfrm>
            <a:off x="603000" y="3006720"/>
            <a:ext cx="10143360" cy="30348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Il est possible d’enregistrer votre recherche, au moyen du bouton disponible en haut à droite de l’interface.</a:t>
            </a:r>
            <a:endParaRPr b="0" lang="fr-FR" sz="1400" spc="-1" strike="noStrike">
              <a:solidFill>
                <a:srgbClr val="000000"/>
              </a:solidFill>
              <a:latin typeface="Open Sans"/>
            </a:endParaRPr>
          </a:p>
        </p:txBody>
      </p:sp>
      <p:sp>
        <p:nvSpPr>
          <p:cNvPr id="1241" name="Connecteur droit avec flèche 56"/>
          <p:cNvSpPr/>
          <p:nvPr/>
        </p:nvSpPr>
        <p:spPr>
          <a:xfrm flipV="1">
            <a:off x="8129520" y="2166120"/>
            <a:ext cx="2808000" cy="84024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1242" name="Image 79" descr=""/>
          <p:cNvPicPr/>
          <p:nvPr/>
        </p:nvPicPr>
        <p:blipFill>
          <a:blip r:embed="rId2"/>
          <a:srcRect l="0" t="7836" r="0" b="0"/>
          <a:stretch/>
        </p:blipFill>
        <p:spPr>
          <a:xfrm>
            <a:off x="354960" y="3894480"/>
            <a:ext cx="2755800" cy="2708640"/>
          </a:xfrm>
          <a:prstGeom prst="rect">
            <a:avLst/>
          </a:prstGeom>
          <a:ln w="0">
            <a:noFill/>
          </a:ln>
        </p:spPr>
      </p:pic>
      <p:sp>
        <p:nvSpPr>
          <p:cNvPr id="1243" name="ZoneTexte 155"/>
          <p:cNvSpPr/>
          <p:nvPr/>
        </p:nvSpPr>
        <p:spPr>
          <a:xfrm>
            <a:off x="3474720" y="3536640"/>
            <a:ext cx="7074360" cy="729720"/>
          </a:xfrm>
          <a:prstGeom prst="rect">
            <a:avLst/>
          </a:prstGeom>
          <a:noFill/>
          <a:ln w="0">
            <a:noFill/>
          </a:ln>
        </p:spPr>
        <p:style>
          <a:lnRef idx="0"/>
          <a:fillRef idx="0"/>
          <a:effectRef idx="0"/>
          <a:fontRef idx="minor"/>
        </p:style>
        <p:txBody>
          <a:bodyPr lIns="90000" rIns="90000" tIns="45000" bIns="45000" anchor="t">
            <a:spAutoFit/>
          </a:bodyPr>
          <a:p>
            <a:pPr>
              <a:lnSpc>
                <a:spcPct val="100000"/>
              </a:lnSpc>
            </a:pPr>
            <a:r>
              <a:rPr b="0" lang="fr-FR" sz="1400" spc="-1" strike="noStrike">
                <a:solidFill>
                  <a:srgbClr val="000000"/>
                </a:solidFill>
                <a:latin typeface="Open Sans"/>
              </a:rPr>
              <a:t>La recherche et ses résultats sont désormais disponibles en permanence et sur tous les onglets de l’interface, dans le menu vertical de gauche, section « Recherches ».</a:t>
            </a:r>
            <a:endParaRPr b="0" lang="fr-FR" sz="1400" spc="-1" strike="noStrike">
              <a:solidFill>
                <a:srgbClr val="000000"/>
              </a:solidFill>
              <a:latin typeface="Open Sans"/>
            </a:endParaRPr>
          </a:p>
        </p:txBody>
      </p:sp>
      <p:sp>
        <p:nvSpPr>
          <p:cNvPr id="1244" name="Ellipse 33"/>
          <p:cNvSpPr/>
          <p:nvPr/>
        </p:nvSpPr>
        <p:spPr>
          <a:xfrm>
            <a:off x="121680" y="5861880"/>
            <a:ext cx="3143880" cy="88524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sp>
        <p:nvSpPr>
          <p:cNvPr id="1245" name="Connecteur droit avec flèche 57"/>
          <p:cNvSpPr/>
          <p:nvPr/>
        </p:nvSpPr>
        <p:spPr>
          <a:xfrm flipH="1">
            <a:off x="2523600" y="4326480"/>
            <a:ext cx="1285920" cy="1406520"/>
          </a:xfrm>
          <a:prstGeom prst="straightConnector1">
            <a:avLst/>
          </a:prstGeom>
          <a:noFill/>
          <a:ln w="6480">
            <a:solidFill>
              <a:srgbClr val="c00000"/>
            </a:solidFill>
            <a:miter/>
            <a:tailEnd len="med" type="triangle" w="med"/>
          </a:ln>
        </p:spPr>
        <p:style>
          <a:lnRef idx="0"/>
          <a:fillRef idx="0"/>
          <a:effectRef idx="0"/>
          <a:fontRef idx="minor"/>
        </p:style>
        <p:txBody>
          <a:bodyPr lIns="90000" rIns="90000" tIns="45000" bIns="45000" anchor="t">
            <a:noAutofit/>
          </a:bodyPr>
          <a:p>
            <a:endParaRPr b="0" lang="fr-FR" sz="1800" spc="-1" strike="noStrike">
              <a:solidFill>
                <a:srgbClr val="000000"/>
              </a:solidFill>
              <a:latin typeface="Arial"/>
            </a:endParaRPr>
          </a:p>
        </p:txBody>
      </p:sp>
      <p:pic>
        <p:nvPicPr>
          <p:cNvPr id="1246" name="Image 80" descr=""/>
          <p:cNvPicPr/>
          <p:nvPr/>
        </p:nvPicPr>
        <p:blipFill>
          <a:blip r:embed="rId3"/>
          <a:stretch/>
        </p:blipFill>
        <p:spPr>
          <a:xfrm>
            <a:off x="7710480" y="4557600"/>
            <a:ext cx="4105800" cy="2045520"/>
          </a:xfrm>
          <a:prstGeom prst="rect">
            <a:avLst/>
          </a:prstGeom>
          <a:ln w="0">
            <a:noFill/>
          </a:ln>
        </p:spPr>
      </p:pic>
      <p:sp>
        <p:nvSpPr>
          <p:cNvPr id="1247" name="ZoneTexte 156"/>
          <p:cNvSpPr/>
          <p:nvPr/>
        </p:nvSpPr>
        <p:spPr>
          <a:xfrm>
            <a:off x="3992040" y="4830480"/>
            <a:ext cx="3120840" cy="136908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L’avantage est que cette recherche est dynamique : Les nouveaux éléments qui arrivent au fur et à mesure dans la boite qui correspondent à la recherche s’y incrémentent automatiquement</a:t>
            </a:r>
            <a:endParaRPr b="0" lang="fr-FR" sz="1400" spc="-1" strike="noStrike">
              <a:solidFill>
                <a:srgbClr val="000000"/>
              </a:solidFill>
              <a:latin typeface="Open Sans"/>
            </a:endParaRPr>
          </a:p>
        </p:txBody>
      </p:sp>
      <p:sp>
        <p:nvSpPr>
          <p:cNvPr id="1248" name="Connecteur droit avec flèche 58"/>
          <p:cNvSpPr/>
          <p:nvPr/>
        </p:nvSpPr>
        <p:spPr>
          <a:xfrm flipV="1">
            <a:off x="7113240" y="5788800"/>
            <a:ext cx="387360" cy="360"/>
          </a:xfrm>
          <a:prstGeom prst="straightConnector1">
            <a:avLst/>
          </a:prstGeom>
          <a:noFill/>
          <a:ln w="12600">
            <a:solidFill>
              <a:srgbClr val="c00000"/>
            </a:solidFill>
            <a:miter/>
            <a:tailEnd len="med" type="triangle" w="med"/>
          </a:ln>
        </p:spPr>
        <p:style>
          <a:lnRef idx="0"/>
          <a:fillRef idx="0"/>
          <a:effectRef idx="0"/>
          <a:fontRef idx="minor"/>
        </p:style>
        <p:txBody>
          <a:bodyPr lIns="90000" rIns="90000" tIns="-44640" bIns="-44640" anchor="t">
            <a:noAutofit/>
          </a:bodyPr>
          <a:p>
            <a:endParaRPr b="0" lang="fr-FR" sz="1800" spc="-1" strike="noStrike">
              <a:solidFill>
                <a:srgbClr val="000000"/>
              </a:solidFill>
              <a:latin typeface="Arial"/>
            </a:endParaRPr>
          </a:p>
        </p:txBody>
      </p:sp>
      <p:pic>
        <p:nvPicPr>
          <p:cNvPr id="1249" name="" descr=""/>
          <p:cNvPicPr/>
          <p:nvPr/>
        </p:nvPicPr>
        <p:blipFill>
          <a:blip r:embed="rId4"/>
          <a:stretch/>
        </p:blipFill>
        <p:spPr>
          <a:xfrm>
            <a:off x="11081520" y="104400"/>
            <a:ext cx="1008000" cy="312480"/>
          </a:xfrm>
          <a:prstGeom prst="rect">
            <a:avLst/>
          </a:prstGeom>
          <a:ln w="0">
            <a:noFill/>
          </a:ln>
        </p:spPr>
      </p:pic>
      <p:sp>
        <p:nvSpPr>
          <p:cNvPr id="1250" name=""/>
          <p:cNvSpPr txBox="1"/>
          <p:nvPr/>
        </p:nvSpPr>
        <p:spPr>
          <a:xfrm>
            <a:off x="5426280" y="6445440"/>
            <a:ext cx="1349640" cy="427320"/>
          </a:xfrm>
          <a:prstGeom prst="rect">
            <a:avLst/>
          </a:prstGeom>
          <a:noFill/>
          <a:ln w="0">
            <a:noFill/>
          </a:ln>
        </p:spPr>
        <p:txBody>
          <a:bodyPr lIns="90000" rIns="90000" tIns="45000" bIns="45000" anchor="t">
            <a:noAutofit/>
          </a:bodyPr>
          <a:p>
            <a:fld id="{4229E9F2-585C-453F-8CF6-350E52BA9129}"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51" name=""/>
          <p:cNvSpPr txBox="1"/>
          <p:nvPr/>
        </p:nvSpPr>
        <p:spPr>
          <a:xfrm>
            <a:off x="6229440" y="6445440"/>
            <a:ext cx="915480" cy="427320"/>
          </a:xfrm>
          <a:prstGeom prst="rect">
            <a:avLst/>
          </a:prstGeom>
          <a:noFill/>
          <a:ln w="0">
            <a:noFill/>
          </a:ln>
        </p:spPr>
        <p:txBody>
          <a:bodyPr lIns="90000" rIns="90000" tIns="45000" bIns="45000" anchor="t">
            <a:noAutofit/>
          </a:bodyPr>
          <a:p>
            <a:fld id="{2450DEC2-686E-434F-B3CA-39300D66A74F}"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2" name="ZoneTexte 3_29"/>
          <p:cNvSpPr/>
          <p:nvPr/>
        </p:nvSpPr>
        <p:spPr>
          <a:xfrm>
            <a:off x="1865520" y="2264400"/>
            <a:ext cx="846144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11. Les Tags</a:t>
            </a:r>
            <a:endParaRPr b="0" lang="fr-FR" sz="4000" spc="-1" strike="noStrike">
              <a:solidFill>
                <a:srgbClr val="000000"/>
              </a:solidFill>
              <a:latin typeface="Open Sans"/>
            </a:endParaRPr>
          </a:p>
        </p:txBody>
      </p:sp>
      <p:pic>
        <p:nvPicPr>
          <p:cNvPr id="1253" name="" descr=""/>
          <p:cNvPicPr/>
          <p:nvPr/>
        </p:nvPicPr>
        <p:blipFill>
          <a:blip r:embed="rId1"/>
          <a:stretch/>
        </p:blipFill>
        <p:spPr>
          <a:xfrm>
            <a:off x="11088360" y="97920"/>
            <a:ext cx="1008000" cy="312480"/>
          </a:xfrm>
          <a:prstGeom prst="rect">
            <a:avLst/>
          </a:prstGeom>
          <a:ln w="0">
            <a:noFill/>
          </a:ln>
        </p:spPr>
      </p:pic>
      <p:sp>
        <p:nvSpPr>
          <p:cNvPr id="1254" name=""/>
          <p:cNvSpPr txBox="1"/>
          <p:nvPr/>
        </p:nvSpPr>
        <p:spPr>
          <a:xfrm>
            <a:off x="5426280" y="6445440"/>
            <a:ext cx="1349640" cy="427320"/>
          </a:xfrm>
          <a:prstGeom prst="rect">
            <a:avLst/>
          </a:prstGeom>
          <a:noFill/>
          <a:ln w="0">
            <a:noFill/>
          </a:ln>
        </p:spPr>
        <p:txBody>
          <a:bodyPr lIns="90000" rIns="90000" tIns="45000" bIns="45000" anchor="t">
            <a:noAutofit/>
          </a:bodyPr>
          <a:p>
            <a:fld id="{ECB75231-8D7F-42CC-94C1-E5521597D750}"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55" name=""/>
          <p:cNvSpPr txBox="1"/>
          <p:nvPr/>
        </p:nvSpPr>
        <p:spPr>
          <a:xfrm>
            <a:off x="6229440" y="6445440"/>
            <a:ext cx="915480" cy="427320"/>
          </a:xfrm>
          <a:prstGeom prst="rect">
            <a:avLst/>
          </a:prstGeom>
          <a:noFill/>
          <a:ln w="0">
            <a:noFill/>
          </a:ln>
        </p:spPr>
        <p:txBody>
          <a:bodyPr lIns="90000" rIns="90000" tIns="45000" bIns="45000" anchor="t">
            <a:noAutofit/>
          </a:bodyPr>
          <a:p>
            <a:fld id="{CCB00530-9DAA-45C8-878A-AF4C35B3D994}"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56" name="ZoneTexte 157"/>
          <p:cNvSpPr/>
          <p:nvPr/>
        </p:nvSpPr>
        <p:spPr>
          <a:xfrm>
            <a:off x="405000" y="1404360"/>
            <a:ext cx="11432520" cy="179532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Les tags servent à marquer vos emails et d’autres éléments de votre messagerie (contacts, tâches…) au moyen d’une couleur. </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C’est une autre manière de classer les éléments de votre messagerie, par catégorie. </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L’avantage est que les tags s’appliquent sur tous les éléments, et vous pouvez donc classer dans une même catégorie des éléments de natures différentes.</a:t>
            </a:r>
            <a:endParaRPr b="0" lang="fr-FR" sz="1400" spc="-1" strike="noStrike">
              <a:solidFill>
                <a:srgbClr val="000000"/>
              </a:solidFill>
              <a:latin typeface="Open Sans"/>
            </a:endParaRPr>
          </a:p>
          <a:p>
            <a:pPr algn="just">
              <a:lnSpc>
                <a:spcPct val="100000"/>
              </a:lnSpc>
            </a:pP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Par exemple : Vous pouvez créer un tag nommé « service communication », de couleur verte.</a:t>
            </a: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Vous tagguerez ainsi en vert, tous les messages provenant de ce service, mais également les contacts associés, les tâches qui leurs sont attribuées etc….</a:t>
            </a:r>
            <a:endParaRPr b="0" lang="fr-FR" sz="1400" spc="-1" strike="noStrike">
              <a:solidFill>
                <a:srgbClr val="000000"/>
              </a:solidFill>
              <a:latin typeface="Open Sans"/>
            </a:endParaRPr>
          </a:p>
        </p:txBody>
      </p:sp>
      <p:pic>
        <p:nvPicPr>
          <p:cNvPr id="1257" name="Image 81" descr=""/>
          <p:cNvPicPr/>
          <p:nvPr/>
        </p:nvPicPr>
        <p:blipFill>
          <a:blip r:embed="rId1"/>
          <a:srcRect l="0" t="10981" r="0" b="0"/>
          <a:stretch/>
        </p:blipFill>
        <p:spPr>
          <a:xfrm>
            <a:off x="701280" y="3390840"/>
            <a:ext cx="3080880" cy="2898000"/>
          </a:xfrm>
          <a:prstGeom prst="rect">
            <a:avLst/>
          </a:prstGeom>
          <a:ln w="0">
            <a:noFill/>
          </a:ln>
        </p:spPr>
      </p:pic>
      <p:sp>
        <p:nvSpPr>
          <p:cNvPr id="1258" name="ZoneTexte 158"/>
          <p:cNvSpPr/>
          <p:nvPr/>
        </p:nvSpPr>
        <p:spPr>
          <a:xfrm>
            <a:off x="4329360" y="3418920"/>
            <a:ext cx="7314840" cy="2221560"/>
          </a:xfrm>
          <a:prstGeom prst="rect">
            <a:avLst/>
          </a:prstGeom>
          <a:noFill/>
          <a:ln w="0">
            <a:noFill/>
          </a:ln>
        </p:spPr>
        <p:style>
          <a:lnRef idx="0"/>
          <a:fillRef idx="0"/>
          <a:effectRef idx="0"/>
          <a:fontRef idx="minor"/>
        </p:style>
        <p:txBody>
          <a:bodyPr lIns="90000" rIns="90000" tIns="45000" bIns="45000" anchor="t">
            <a:spAutoFit/>
          </a:bodyPr>
          <a:p>
            <a:pPr algn="just">
              <a:lnSpc>
                <a:spcPct val="100000"/>
              </a:lnSpc>
            </a:pPr>
            <a:r>
              <a:rPr b="0" lang="fr-FR" sz="1400" spc="-1" strike="noStrike">
                <a:solidFill>
                  <a:srgbClr val="000000"/>
                </a:solidFill>
                <a:latin typeface="Open Sans"/>
              </a:rPr>
              <a:t>Les tags sont visibles sur tous les onglets, dans la colonne de gauche, Emplacement « tags ». La liste des tags que vous avez déjà créés, avec leurs couleurs et leurs noms s’affiche sous forme de liste en dessous.</a:t>
            </a:r>
            <a:endParaRPr b="0" lang="fr-FR" sz="1400" spc="-1" strike="noStrike">
              <a:solidFill>
                <a:srgbClr val="000000"/>
              </a:solidFill>
              <a:latin typeface="Open Sans"/>
            </a:endParaRPr>
          </a:p>
          <a:p>
            <a:pPr algn="just">
              <a:lnSpc>
                <a:spcPct val="100000"/>
              </a:lnSpc>
            </a:pP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Vous pouvez créer de nouveaux tags au moyen de la roue dentée située à droite de l’intitulé « tags » ; vous pouvez également en créer au moyen de la barre de menu horizontale en haut de tous les onglets.</a:t>
            </a:r>
            <a:endParaRPr b="0" lang="fr-FR" sz="1400" spc="-1" strike="noStrike">
              <a:solidFill>
                <a:srgbClr val="000000"/>
              </a:solidFill>
              <a:latin typeface="Open Sans"/>
            </a:endParaRPr>
          </a:p>
          <a:p>
            <a:pPr algn="just">
              <a:lnSpc>
                <a:spcPct val="100000"/>
              </a:lnSpc>
            </a:pPr>
            <a:endParaRPr b="0" lang="fr-FR" sz="1400" spc="-1" strike="noStrike">
              <a:solidFill>
                <a:srgbClr val="000000"/>
              </a:solidFill>
              <a:latin typeface="Open Sans"/>
            </a:endParaRPr>
          </a:p>
          <a:p>
            <a:pPr algn="just">
              <a:lnSpc>
                <a:spcPct val="100000"/>
              </a:lnSpc>
            </a:pPr>
            <a:r>
              <a:rPr b="0" lang="fr-FR" sz="1400" spc="-1" strike="noStrike">
                <a:solidFill>
                  <a:srgbClr val="000000"/>
                </a:solidFill>
                <a:latin typeface="Open Sans"/>
              </a:rPr>
              <a:t>Pour appliquer des tags sur les différents éléments, vous pouvez utiliser la barre de menu horizontale du haut, mais aussi un clic droit sur chaque élément.</a:t>
            </a:r>
            <a:endParaRPr b="0" lang="fr-FR" sz="1400" spc="-1" strike="noStrike">
              <a:solidFill>
                <a:srgbClr val="000000"/>
              </a:solidFill>
              <a:latin typeface="Open Sans"/>
            </a:endParaRPr>
          </a:p>
        </p:txBody>
      </p:sp>
      <p:sp>
        <p:nvSpPr>
          <p:cNvPr id="1259" name="Ellipse 34"/>
          <p:cNvSpPr/>
          <p:nvPr/>
        </p:nvSpPr>
        <p:spPr>
          <a:xfrm>
            <a:off x="186120" y="5449680"/>
            <a:ext cx="3785400" cy="1014480"/>
          </a:xfrm>
          <a:prstGeom prst="ellipse">
            <a:avLst/>
          </a:prstGeom>
          <a:noFill/>
          <a:ln w="25560">
            <a:solidFill>
              <a:srgbClr val="c00000"/>
            </a:solidFill>
            <a:miter/>
          </a:ln>
        </p:spPr>
        <p:style>
          <a:lnRef idx="0"/>
          <a:fillRef idx="0"/>
          <a:effectRef idx="0"/>
          <a:fontRef idx="minor"/>
        </p:style>
        <p:txBody>
          <a:bodyPr lIns="90000" rIns="90000" tIns="45000" bIns="45000" anchor="ctr">
            <a:noAutofit/>
          </a:bodyPr>
          <a:p>
            <a:endParaRPr b="0" lang="fr-FR" sz="1800" spc="-1" strike="noStrike">
              <a:solidFill>
                <a:srgbClr val="000000"/>
              </a:solidFill>
              <a:latin typeface="Arial"/>
            </a:endParaRPr>
          </a:p>
        </p:txBody>
      </p:sp>
      <p:pic>
        <p:nvPicPr>
          <p:cNvPr id="1260" name="" descr=""/>
          <p:cNvPicPr/>
          <p:nvPr/>
        </p:nvPicPr>
        <p:blipFill>
          <a:blip r:embed="rId2"/>
          <a:stretch/>
        </p:blipFill>
        <p:spPr>
          <a:xfrm>
            <a:off x="11081520" y="104760"/>
            <a:ext cx="1008000" cy="312480"/>
          </a:xfrm>
          <a:prstGeom prst="rect">
            <a:avLst/>
          </a:prstGeom>
          <a:ln w="0">
            <a:noFill/>
          </a:ln>
        </p:spPr>
      </p:pic>
      <p:sp>
        <p:nvSpPr>
          <p:cNvPr id="1261" name=""/>
          <p:cNvSpPr txBox="1"/>
          <p:nvPr/>
        </p:nvSpPr>
        <p:spPr>
          <a:xfrm>
            <a:off x="5426280" y="6445440"/>
            <a:ext cx="1349640" cy="427320"/>
          </a:xfrm>
          <a:prstGeom prst="rect">
            <a:avLst/>
          </a:prstGeom>
          <a:noFill/>
          <a:ln w="0">
            <a:noFill/>
          </a:ln>
        </p:spPr>
        <p:txBody>
          <a:bodyPr lIns="90000" rIns="90000" tIns="45000" bIns="45000" anchor="t">
            <a:noAutofit/>
          </a:bodyPr>
          <a:p>
            <a:fld id="{5ABCE95F-2A77-455F-AE39-79C9F339F903}"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62" name=""/>
          <p:cNvSpPr txBox="1"/>
          <p:nvPr/>
        </p:nvSpPr>
        <p:spPr>
          <a:xfrm>
            <a:off x="6229440" y="6445440"/>
            <a:ext cx="915480" cy="427320"/>
          </a:xfrm>
          <a:prstGeom prst="rect">
            <a:avLst/>
          </a:prstGeom>
          <a:noFill/>
          <a:ln w="0">
            <a:noFill/>
          </a:ln>
        </p:spPr>
        <p:txBody>
          <a:bodyPr lIns="90000" rIns="90000" tIns="45000" bIns="45000" anchor="t">
            <a:noAutofit/>
          </a:bodyPr>
          <a:p>
            <a:fld id="{581FCB49-7F8D-42BD-BEAA-1E7DCA720208}"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63" name="ZoneTexte 3_ 45"/>
          <p:cNvSpPr/>
          <p:nvPr/>
        </p:nvSpPr>
        <p:spPr>
          <a:xfrm>
            <a:off x="1865520" y="3079440"/>
            <a:ext cx="8461080" cy="699840"/>
          </a:xfrm>
          <a:prstGeom prst="rect">
            <a:avLst/>
          </a:prstGeom>
          <a:noFill/>
          <a:ln w="0">
            <a:noFill/>
          </a:ln>
        </p:spPr>
        <p:style>
          <a:lnRef idx="0"/>
          <a:fillRef idx="0"/>
          <a:effectRef idx="0"/>
          <a:fontRef idx="minor"/>
        </p:style>
        <p:txBody>
          <a:bodyPr lIns="90000" rIns="90000" tIns="45000" bIns="45000" anchor="t">
            <a:spAutoFit/>
          </a:bodyPr>
          <a:p>
            <a:pPr algn="ctr">
              <a:lnSpc>
                <a:spcPct val="100000"/>
              </a:lnSpc>
            </a:pPr>
            <a:r>
              <a:rPr b="1" lang="fr-FR" sz="4000" spc="-1" strike="noStrike">
                <a:solidFill>
                  <a:srgbClr val="000000"/>
                </a:solidFill>
                <a:latin typeface="Open Sans"/>
              </a:rPr>
              <a:t>Fin – Merci !</a:t>
            </a:r>
            <a:endParaRPr b="0" lang="fr-FR" sz="4000" spc="-1" strike="noStrike">
              <a:solidFill>
                <a:srgbClr val="000000"/>
              </a:solidFill>
              <a:latin typeface="Arial"/>
            </a:endParaRPr>
          </a:p>
        </p:txBody>
      </p:sp>
      <p:sp>
        <p:nvSpPr>
          <p:cNvPr id="1264" name=""/>
          <p:cNvSpPr txBox="1"/>
          <p:nvPr/>
        </p:nvSpPr>
        <p:spPr>
          <a:xfrm>
            <a:off x="5426280" y="6445440"/>
            <a:ext cx="1349640" cy="427320"/>
          </a:xfrm>
          <a:prstGeom prst="rect">
            <a:avLst/>
          </a:prstGeom>
          <a:noFill/>
          <a:ln w="0">
            <a:noFill/>
          </a:ln>
        </p:spPr>
        <p:txBody>
          <a:bodyPr lIns="90000" rIns="90000" tIns="45000" bIns="45000" anchor="t">
            <a:noAutofit/>
          </a:bodyPr>
          <a:p>
            <a:fld id="{087C29BF-F617-485C-89BB-095055D1D9C1}" type="slidenum">
              <a:rPr b="0" lang="fr-FR" sz="1800" spc="-1" strike="noStrike">
                <a:solidFill>
                  <a:srgbClr val="000000"/>
                </a:solidFill>
                <a:latin typeface="Arial"/>
              </a:rPr>
              <a:t>&lt;numéro&gt;</a:t>
            </a:fld>
            <a:r>
              <a:rPr b="0" lang="fr-FR" sz="1800" spc="-1" strike="noStrike">
                <a:solidFill>
                  <a:srgbClr val="000000"/>
                </a:solidFill>
                <a:latin typeface="Arial"/>
              </a:rPr>
              <a:t> /</a:t>
            </a:r>
            <a:endParaRPr b="0" lang="fr-FR" sz="1800" spc="-1" strike="noStrike">
              <a:solidFill>
                <a:srgbClr val="000000"/>
              </a:solidFill>
              <a:latin typeface="Arial"/>
            </a:endParaRPr>
          </a:p>
        </p:txBody>
      </p:sp>
      <p:sp>
        <p:nvSpPr>
          <p:cNvPr id="1265" name=""/>
          <p:cNvSpPr txBox="1"/>
          <p:nvPr/>
        </p:nvSpPr>
        <p:spPr>
          <a:xfrm>
            <a:off x="6229440" y="6445440"/>
            <a:ext cx="915480" cy="427320"/>
          </a:xfrm>
          <a:prstGeom prst="rect">
            <a:avLst/>
          </a:prstGeom>
          <a:noFill/>
          <a:ln w="0">
            <a:noFill/>
          </a:ln>
        </p:spPr>
        <p:txBody>
          <a:bodyPr lIns="90000" rIns="90000" tIns="45000" bIns="45000" anchor="t">
            <a:noAutofit/>
          </a:bodyPr>
          <a:p>
            <a:fld id="{3C85B4E1-1E0E-4E13-9A7D-F069AE090C71}" type="slidecount">
              <a:rPr b="0" lang="fr-FR" sz="1800" spc="-1" strike="noStrike">
                <a:solidFill>
                  <a:srgbClr val="000000"/>
                </a:solidFill>
                <a:latin typeface="Arial"/>
              </a:rPr>
              <a:t>75</a:t>
            </a:fld>
            <a:endParaRPr b="0" lang="fr-FR" sz="18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5.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6.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7.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8.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9.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0.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1.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12.xml><?xml version="1.0" encoding="utf-8"?>
<a:theme xmlns:a="http://schemas.openxmlformats.org/drawingml/2006/main" name="4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1511</TotalTime>
  <Application>LibreOffice/7.5.1.2$Windows_X86_64 LibreOffice_project/fcbaee479e84c6cd81291587d2ee68cba099e129</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2019-04-18T08:06:56Z</dcterms:created>
  <dc:creator>Bruno</dc:creator>
  <dc:description/>
  <dc:language>fr-FR</dc:language>
  <cp:lastModifiedBy>Julien NICOLAS</cp:lastModifiedBy>
  <dcterms:modified xsi:type="dcterms:W3CDTF">2024-01-23T13:42:28Z</dcterms:modified>
  <cp:revision>80</cp:revision>
  <dc:subject/>
  <dc:title>Présentation PowerPoint</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Grand écran</vt:lpwstr>
  </property>
  <property fmtid="{D5CDD505-2E9C-101B-9397-08002B2CF9AE}" pid="3" name="Slides">
    <vt:r8>8</vt:r8>
  </property>
</Properties>
</file>